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6"/>
  </p:notesMasterIdLst>
  <p:sldIdLst>
    <p:sldId id="256" r:id="rId2"/>
    <p:sldId id="351" r:id="rId3"/>
    <p:sldId id="396" r:id="rId4"/>
    <p:sldId id="397" r:id="rId5"/>
    <p:sldId id="434" r:id="rId6"/>
    <p:sldId id="435" r:id="rId7"/>
    <p:sldId id="437" r:id="rId8"/>
    <p:sldId id="438" r:id="rId9"/>
    <p:sldId id="339" r:id="rId10"/>
    <p:sldId id="485" r:id="rId11"/>
    <p:sldId id="481" r:id="rId12"/>
    <p:sldId id="482" r:id="rId13"/>
    <p:sldId id="483" r:id="rId14"/>
    <p:sldId id="484" r:id="rId15"/>
    <p:sldId id="486" r:id="rId16"/>
    <p:sldId id="342" r:id="rId17"/>
    <p:sldId id="441" r:id="rId18"/>
    <p:sldId id="442" r:id="rId19"/>
    <p:sldId id="398" r:id="rId20"/>
    <p:sldId id="443" r:id="rId21"/>
    <p:sldId id="444" r:id="rId22"/>
    <p:sldId id="445" r:id="rId23"/>
    <p:sldId id="446" r:id="rId24"/>
    <p:sldId id="447" r:id="rId25"/>
    <p:sldId id="451" r:id="rId26"/>
    <p:sldId id="448" r:id="rId27"/>
    <p:sldId id="449" r:id="rId28"/>
    <p:sldId id="450" r:id="rId29"/>
    <p:sldId id="452" r:id="rId30"/>
    <p:sldId id="456" r:id="rId31"/>
    <p:sldId id="453" r:id="rId32"/>
    <p:sldId id="455" r:id="rId33"/>
    <p:sldId id="457" r:id="rId34"/>
    <p:sldId id="460" r:id="rId35"/>
    <p:sldId id="461" r:id="rId36"/>
    <p:sldId id="479" r:id="rId37"/>
    <p:sldId id="462" r:id="rId38"/>
    <p:sldId id="465" r:id="rId39"/>
    <p:sldId id="464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5" r:id="rId48"/>
    <p:sldId id="473" r:id="rId49"/>
    <p:sldId id="474" r:id="rId50"/>
    <p:sldId id="476" r:id="rId51"/>
    <p:sldId id="487" r:id="rId52"/>
    <p:sldId id="480" r:id="rId53"/>
    <p:sldId id="478" r:id="rId54"/>
    <p:sldId id="311" r:id="rId5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29" autoAdjust="0"/>
  </p:normalViewPr>
  <p:slideViewPr>
    <p:cSldViewPr>
      <p:cViewPr>
        <p:scale>
          <a:sx n="66" d="100"/>
          <a:sy n="66" d="100"/>
        </p:scale>
        <p:origin x="-184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09"/>
    </p:cViewPr>
  </p:sorterViewPr>
  <p:notesViewPr>
    <p:cSldViewPr>
      <p:cViewPr>
        <p:scale>
          <a:sx n="71" d="100"/>
          <a:sy n="71" d="100"/>
        </p:scale>
        <p:origin x="-2938" y="-6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Mother</a:t>
          </a:r>
          <a:endParaRPr lang="en-US" dirty="0">
            <a:solidFill>
              <a:schemeClr val="tx1"/>
            </a:solidFill>
          </a:endParaRP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 smtClean="0"/>
            <a:t>Mary</a:t>
          </a:r>
          <a:endParaRPr lang="en-US" dirty="0"/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/>
      <dgm:t>
        <a:bodyPr/>
        <a:lstStyle/>
        <a:p>
          <a:r>
            <a:rPr lang="en-US" dirty="0" smtClean="0"/>
            <a:t>Sue</a:t>
          </a:r>
          <a:endParaRPr lang="en-US" dirty="0"/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2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E6CB4-2AA2-45A4-BF05-60D6BAF7898C}" type="pres">
      <dgm:prSet presAssocID="{FE1FC758-FB85-47BC-90CD-0C0F9C4CBE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648C824A-B0A7-4C2F-9309-261F01706606}" type="presOf" srcId="{FE1FC758-FB85-47BC-90CD-0C0F9C4CBEC9}" destId="{5BEA3766-5CDC-4513-9436-5C48E829230D}" srcOrd="0" destOrd="0" presId="urn:microsoft.com/office/officeart/2005/8/layout/orgChart1"/>
    <dgm:cxn modelId="{F6B5CE0F-01EB-46AB-867D-DD6AD925F440}" type="presOf" srcId="{37E36482-6662-4BA1-B77A-03647C39706D}" destId="{52774CAA-0928-4D3B-A74F-72EA03AF180A}" srcOrd="0" destOrd="0" presId="urn:microsoft.com/office/officeart/2005/8/layout/orgChart1"/>
    <dgm:cxn modelId="{BA67262E-BC97-461A-B1DE-2094F63F2CB1}" type="presOf" srcId="{34FA425C-F654-4F6C-872F-5907BB9D6A26}" destId="{D83F8475-301E-4404-B117-890376C9D660}" srcOrd="0" destOrd="0" presId="urn:microsoft.com/office/officeart/2005/8/layout/orgChart1"/>
    <dgm:cxn modelId="{F9704794-C1E1-41D4-896A-CFCFC5C6F6C3}" type="presOf" srcId="{2C5656F0-2F0C-4DE4-B272-9093C25ECC2F}" destId="{3AD4D3C7-ABD1-41AC-867F-1201B4D6BCCB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E3ACA5FB-3189-48CA-AB92-2CC6FA458097}" type="presOf" srcId="{FE1FC758-FB85-47BC-90CD-0C0F9C4CBEC9}" destId="{394E6CB4-2AA2-45A4-BF05-60D6BAF7898C}" srcOrd="1" destOrd="0" presId="urn:microsoft.com/office/officeart/2005/8/layout/orgChart1"/>
    <dgm:cxn modelId="{557E8A3D-761C-491D-B3CF-3DB46EF7CB8E}" type="presOf" srcId="{F0A6D539-E2D2-414C-809F-94BEBB3A194B}" destId="{CD806BFB-4DF1-4123-966B-2E6DA39A8CA7}" srcOrd="0" destOrd="0" presId="urn:microsoft.com/office/officeart/2005/8/layout/orgChart1"/>
    <dgm:cxn modelId="{0AA1D319-91BE-4F41-9142-9AC46A8DF02C}" type="presOf" srcId="{2C5656F0-2F0C-4DE4-B272-9093C25ECC2F}" destId="{778ABE74-FECE-4581-8807-D2FA7D8B5B39}" srcOrd="1" destOrd="0" presId="urn:microsoft.com/office/officeart/2005/8/layout/orgChart1"/>
    <dgm:cxn modelId="{3890E571-9D65-4083-ACB9-ABCE2AF507B3}" type="presOf" srcId="{37E36482-6662-4BA1-B77A-03647C39706D}" destId="{40F158A1-2D9A-45B5-822C-4C303E101377}" srcOrd="1" destOrd="0" presId="urn:microsoft.com/office/officeart/2005/8/layout/orgChart1"/>
    <dgm:cxn modelId="{7681A8AE-11F0-4872-9A98-1FD997F0186E}" type="presOf" srcId="{62125E8D-4BCD-4316-9C6A-1DDFF7634F68}" destId="{42CB3625-6C8D-4709-B5EF-303FAD8885D7}" srcOrd="0" destOrd="0" presId="urn:microsoft.com/office/officeart/2005/8/layout/orgChart1"/>
    <dgm:cxn modelId="{9D3278E6-56C5-4071-9024-B6A34D8A7F3E}" type="presParOf" srcId="{CD806BFB-4DF1-4123-966B-2E6DA39A8CA7}" destId="{B710464D-53B5-4581-8B14-A4D08112AB3F}" srcOrd="0" destOrd="0" presId="urn:microsoft.com/office/officeart/2005/8/layout/orgChart1"/>
    <dgm:cxn modelId="{863231A0-5C66-4BE0-A380-92806E08EFDA}" type="presParOf" srcId="{B710464D-53B5-4581-8B14-A4D08112AB3F}" destId="{9332E1DB-8805-4907-86DF-45AF2CC8E002}" srcOrd="0" destOrd="0" presId="urn:microsoft.com/office/officeart/2005/8/layout/orgChart1"/>
    <dgm:cxn modelId="{5D22096C-BD30-43A4-A485-F948EA280752}" type="presParOf" srcId="{9332E1DB-8805-4907-86DF-45AF2CC8E002}" destId="{3AD4D3C7-ABD1-41AC-867F-1201B4D6BCCB}" srcOrd="0" destOrd="0" presId="urn:microsoft.com/office/officeart/2005/8/layout/orgChart1"/>
    <dgm:cxn modelId="{259BB73E-BD31-4463-94DF-6031EE9F0B60}" type="presParOf" srcId="{9332E1DB-8805-4907-86DF-45AF2CC8E002}" destId="{778ABE74-FECE-4581-8807-D2FA7D8B5B39}" srcOrd="1" destOrd="0" presId="urn:microsoft.com/office/officeart/2005/8/layout/orgChart1"/>
    <dgm:cxn modelId="{8C8E4609-5F22-44C1-A92B-162FDE67225C}" type="presParOf" srcId="{B710464D-53B5-4581-8B14-A4D08112AB3F}" destId="{46CBC3B7-B9BD-487C-8E17-A798AEC09A8E}" srcOrd="1" destOrd="0" presId="urn:microsoft.com/office/officeart/2005/8/layout/orgChart1"/>
    <dgm:cxn modelId="{00B62E40-8042-4279-A7A1-A82C49FDC4AF}" type="presParOf" srcId="{46CBC3B7-B9BD-487C-8E17-A798AEC09A8E}" destId="{D83F8475-301E-4404-B117-890376C9D660}" srcOrd="0" destOrd="0" presId="urn:microsoft.com/office/officeart/2005/8/layout/orgChart1"/>
    <dgm:cxn modelId="{DA6D0907-FA9B-453D-84E4-EEEB7C44DB8E}" type="presParOf" srcId="{46CBC3B7-B9BD-487C-8E17-A798AEC09A8E}" destId="{9F222600-B180-4B77-BB8A-70C1868832E2}" srcOrd="1" destOrd="0" presId="urn:microsoft.com/office/officeart/2005/8/layout/orgChart1"/>
    <dgm:cxn modelId="{879A37BA-94B0-4DE2-9DF1-C57E7F2515A3}" type="presParOf" srcId="{9F222600-B180-4B77-BB8A-70C1868832E2}" destId="{493E9A5D-C8CC-4EAD-8C6D-B587C02C40FA}" srcOrd="0" destOrd="0" presId="urn:microsoft.com/office/officeart/2005/8/layout/orgChart1"/>
    <dgm:cxn modelId="{684728CA-C3E0-42FB-9507-D7627AAA3BE9}" type="presParOf" srcId="{493E9A5D-C8CC-4EAD-8C6D-B587C02C40FA}" destId="{52774CAA-0928-4D3B-A74F-72EA03AF180A}" srcOrd="0" destOrd="0" presId="urn:microsoft.com/office/officeart/2005/8/layout/orgChart1"/>
    <dgm:cxn modelId="{F8817C37-A224-4954-B54E-F8F7B63B78FA}" type="presParOf" srcId="{493E9A5D-C8CC-4EAD-8C6D-B587C02C40FA}" destId="{40F158A1-2D9A-45B5-822C-4C303E101377}" srcOrd="1" destOrd="0" presId="urn:microsoft.com/office/officeart/2005/8/layout/orgChart1"/>
    <dgm:cxn modelId="{25D1EBC6-0E4F-49F7-89E7-26312C2C0C8A}" type="presParOf" srcId="{9F222600-B180-4B77-BB8A-70C1868832E2}" destId="{FA07CBF4-EA48-4DC6-B560-BB6576C60AC7}" srcOrd="1" destOrd="0" presId="urn:microsoft.com/office/officeart/2005/8/layout/orgChart1"/>
    <dgm:cxn modelId="{F8D1E65B-ED94-45B7-A344-F9335AEEAEBE}" type="presParOf" srcId="{9F222600-B180-4B77-BB8A-70C1868832E2}" destId="{2D9D4B1D-F17E-4169-B050-7AF5D1D9FC64}" srcOrd="2" destOrd="0" presId="urn:microsoft.com/office/officeart/2005/8/layout/orgChart1"/>
    <dgm:cxn modelId="{C186FF3C-1704-41D0-85BC-1601D3DF9D32}" type="presParOf" srcId="{46CBC3B7-B9BD-487C-8E17-A798AEC09A8E}" destId="{42CB3625-6C8D-4709-B5EF-303FAD8885D7}" srcOrd="2" destOrd="0" presId="urn:microsoft.com/office/officeart/2005/8/layout/orgChart1"/>
    <dgm:cxn modelId="{823BDAB0-3A37-4658-A591-3438D4F47CBE}" type="presParOf" srcId="{46CBC3B7-B9BD-487C-8E17-A798AEC09A8E}" destId="{3084F046-98E1-44E2-8BF1-0896D57C8B1E}" srcOrd="3" destOrd="0" presId="urn:microsoft.com/office/officeart/2005/8/layout/orgChart1"/>
    <dgm:cxn modelId="{3C5C2BD5-1055-4839-8308-B08704DC1ABC}" type="presParOf" srcId="{3084F046-98E1-44E2-8BF1-0896D57C8B1E}" destId="{EC6D0382-5D74-4AEA-A73E-5D233949D3F4}" srcOrd="0" destOrd="0" presId="urn:microsoft.com/office/officeart/2005/8/layout/orgChart1"/>
    <dgm:cxn modelId="{9402A53E-3760-4230-B7B4-CB119E0B0D3D}" type="presParOf" srcId="{EC6D0382-5D74-4AEA-A73E-5D233949D3F4}" destId="{5BEA3766-5CDC-4513-9436-5C48E829230D}" srcOrd="0" destOrd="0" presId="urn:microsoft.com/office/officeart/2005/8/layout/orgChart1"/>
    <dgm:cxn modelId="{B0BBCC02-11C4-49F1-BA1E-7265A00313BC}" type="presParOf" srcId="{EC6D0382-5D74-4AEA-A73E-5D233949D3F4}" destId="{394E6CB4-2AA2-45A4-BF05-60D6BAF7898C}" srcOrd="1" destOrd="0" presId="urn:microsoft.com/office/officeart/2005/8/layout/orgChart1"/>
    <dgm:cxn modelId="{3C047EE9-305B-4632-8B08-5852EB24B4AA}" type="presParOf" srcId="{3084F046-98E1-44E2-8BF1-0896D57C8B1E}" destId="{A8907D23-78FB-40B5-8289-ADFF19AC5FC3}" srcOrd="1" destOrd="0" presId="urn:microsoft.com/office/officeart/2005/8/layout/orgChart1"/>
    <dgm:cxn modelId="{1D571ACC-ECD8-4D44-AC22-3B3BA90E5E59}" type="presParOf" srcId="{3084F046-98E1-44E2-8BF1-0896D57C8B1E}" destId="{D7559917-7914-43A2-AED3-FC0754C3070D}" srcOrd="2" destOrd="0" presId="urn:microsoft.com/office/officeart/2005/8/layout/orgChart1"/>
    <dgm:cxn modelId="{1F469E54-1A40-4C88-A180-4CD89ED2C574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 smtClean="0"/>
            <a:t>Mary’s Mother</a:t>
          </a:r>
          <a:endParaRPr lang="en-US" dirty="0"/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Mary</a:t>
          </a:r>
          <a:endParaRPr lang="en-US" dirty="0">
            <a:solidFill>
              <a:schemeClr val="tx1"/>
            </a:solidFill>
          </a:endParaRP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Mary’s Sister</a:t>
          </a:r>
          <a:endParaRPr lang="en-US" dirty="0">
            <a:solidFill>
              <a:schemeClr val="tx1"/>
            </a:solidFill>
          </a:endParaRP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2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E6CB4-2AA2-45A4-BF05-60D6BAF7898C}" type="pres">
      <dgm:prSet presAssocID="{FE1FC758-FB85-47BC-90CD-0C0F9C4CBE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E720BE6B-71F3-4522-84E7-F2CE560DCBB3}" type="presOf" srcId="{FE1FC758-FB85-47BC-90CD-0C0F9C4CBEC9}" destId="{5BEA3766-5CDC-4513-9436-5C48E829230D}" srcOrd="0" destOrd="0" presId="urn:microsoft.com/office/officeart/2005/8/layout/orgChart1"/>
    <dgm:cxn modelId="{ACCB5AD0-C8E3-4F97-9297-B3CD2B3A9920}" type="presOf" srcId="{62125E8D-4BCD-4316-9C6A-1DDFF7634F68}" destId="{42CB3625-6C8D-4709-B5EF-303FAD8885D7}" srcOrd="0" destOrd="0" presId="urn:microsoft.com/office/officeart/2005/8/layout/orgChart1"/>
    <dgm:cxn modelId="{1D8AF478-32DC-4773-9F9B-B9135D46E885}" type="presOf" srcId="{2C5656F0-2F0C-4DE4-B272-9093C25ECC2F}" destId="{3AD4D3C7-ABD1-41AC-867F-1201B4D6BCCB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91C9F4F7-C9AF-4D49-A8B9-C7D49479DE11}" type="presOf" srcId="{34FA425C-F654-4F6C-872F-5907BB9D6A26}" destId="{D83F8475-301E-4404-B117-890376C9D660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4A36247E-FB76-4182-AC80-FD0E314E6D1F}" type="presOf" srcId="{37E36482-6662-4BA1-B77A-03647C39706D}" destId="{40F158A1-2D9A-45B5-822C-4C303E101377}" srcOrd="1" destOrd="0" presId="urn:microsoft.com/office/officeart/2005/8/layout/orgChart1"/>
    <dgm:cxn modelId="{C93A95FF-77D6-44FB-9D20-2FFCD395FAFB}" type="presOf" srcId="{FE1FC758-FB85-47BC-90CD-0C0F9C4CBEC9}" destId="{394E6CB4-2AA2-45A4-BF05-60D6BAF7898C}" srcOrd="1" destOrd="0" presId="urn:microsoft.com/office/officeart/2005/8/layout/orgChart1"/>
    <dgm:cxn modelId="{21E24EB7-6962-4BB4-B8DC-166A1C63CAFF}" type="presOf" srcId="{F0A6D539-E2D2-414C-809F-94BEBB3A194B}" destId="{CD806BFB-4DF1-4123-966B-2E6DA39A8CA7}" srcOrd="0" destOrd="0" presId="urn:microsoft.com/office/officeart/2005/8/layout/orgChart1"/>
    <dgm:cxn modelId="{20B7A84A-F5EF-4029-A872-2503192FB432}" type="presOf" srcId="{37E36482-6662-4BA1-B77A-03647C39706D}" destId="{52774CAA-0928-4D3B-A74F-72EA03AF180A}" srcOrd="0" destOrd="0" presId="urn:microsoft.com/office/officeart/2005/8/layout/orgChart1"/>
    <dgm:cxn modelId="{ACA878BF-076A-45E5-B7DB-CF3F5DF34905}" type="presOf" srcId="{2C5656F0-2F0C-4DE4-B272-9093C25ECC2F}" destId="{778ABE74-FECE-4581-8807-D2FA7D8B5B39}" srcOrd="1" destOrd="0" presId="urn:microsoft.com/office/officeart/2005/8/layout/orgChart1"/>
    <dgm:cxn modelId="{219ED87E-93F1-42D6-956D-232BDAB3829D}" type="presParOf" srcId="{CD806BFB-4DF1-4123-966B-2E6DA39A8CA7}" destId="{B710464D-53B5-4581-8B14-A4D08112AB3F}" srcOrd="0" destOrd="0" presId="urn:microsoft.com/office/officeart/2005/8/layout/orgChart1"/>
    <dgm:cxn modelId="{CFCC1B1F-2BE6-45A6-BA37-01628BAEEEC4}" type="presParOf" srcId="{B710464D-53B5-4581-8B14-A4D08112AB3F}" destId="{9332E1DB-8805-4907-86DF-45AF2CC8E002}" srcOrd="0" destOrd="0" presId="urn:microsoft.com/office/officeart/2005/8/layout/orgChart1"/>
    <dgm:cxn modelId="{9F14CCFF-55D3-4952-9730-7BEA7BD55E1E}" type="presParOf" srcId="{9332E1DB-8805-4907-86DF-45AF2CC8E002}" destId="{3AD4D3C7-ABD1-41AC-867F-1201B4D6BCCB}" srcOrd="0" destOrd="0" presId="urn:microsoft.com/office/officeart/2005/8/layout/orgChart1"/>
    <dgm:cxn modelId="{94D86C61-3B79-4382-819F-220400998540}" type="presParOf" srcId="{9332E1DB-8805-4907-86DF-45AF2CC8E002}" destId="{778ABE74-FECE-4581-8807-D2FA7D8B5B39}" srcOrd="1" destOrd="0" presId="urn:microsoft.com/office/officeart/2005/8/layout/orgChart1"/>
    <dgm:cxn modelId="{E5A51DCA-45C8-4431-825F-5FF9E8FD654A}" type="presParOf" srcId="{B710464D-53B5-4581-8B14-A4D08112AB3F}" destId="{46CBC3B7-B9BD-487C-8E17-A798AEC09A8E}" srcOrd="1" destOrd="0" presId="urn:microsoft.com/office/officeart/2005/8/layout/orgChart1"/>
    <dgm:cxn modelId="{524ECEBB-6B4C-4190-B4A0-58DD0652EE34}" type="presParOf" srcId="{46CBC3B7-B9BD-487C-8E17-A798AEC09A8E}" destId="{D83F8475-301E-4404-B117-890376C9D660}" srcOrd="0" destOrd="0" presId="urn:microsoft.com/office/officeart/2005/8/layout/orgChart1"/>
    <dgm:cxn modelId="{C320056B-6E76-4851-B791-5A16A62F5324}" type="presParOf" srcId="{46CBC3B7-B9BD-487C-8E17-A798AEC09A8E}" destId="{9F222600-B180-4B77-BB8A-70C1868832E2}" srcOrd="1" destOrd="0" presId="urn:microsoft.com/office/officeart/2005/8/layout/orgChart1"/>
    <dgm:cxn modelId="{258BA1F8-CC8D-4BBE-AB90-3D21EAF5F037}" type="presParOf" srcId="{9F222600-B180-4B77-BB8A-70C1868832E2}" destId="{493E9A5D-C8CC-4EAD-8C6D-B587C02C40FA}" srcOrd="0" destOrd="0" presId="urn:microsoft.com/office/officeart/2005/8/layout/orgChart1"/>
    <dgm:cxn modelId="{85585848-CE12-46F0-9E7C-3994E39E07D9}" type="presParOf" srcId="{493E9A5D-C8CC-4EAD-8C6D-B587C02C40FA}" destId="{52774CAA-0928-4D3B-A74F-72EA03AF180A}" srcOrd="0" destOrd="0" presId="urn:microsoft.com/office/officeart/2005/8/layout/orgChart1"/>
    <dgm:cxn modelId="{53F0F8DF-F2E7-4F65-B35A-B292E5B105DD}" type="presParOf" srcId="{493E9A5D-C8CC-4EAD-8C6D-B587C02C40FA}" destId="{40F158A1-2D9A-45B5-822C-4C303E101377}" srcOrd="1" destOrd="0" presId="urn:microsoft.com/office/officeart/2005/8/layout/orgChart1"/>
    <dgm:cxn modelId="{61A6FFBA-7A92-4AB4-B8B0-2210C736A0F0}" type="presParOf" srcId="{9F222600-B180-4B77-BB8A-70C1868832E2}" destId="{FA07CBF4-EA48-4DC6-B560-BB6576C60AC7}" srcOrd="1" destOrd="0" presId="urn:microsoft.com/office/officeart/2005/8/layout/orgChart1"/>
    <dgm:cxn modelId="{6994CDCB-469B-4767-9ACA-4B397D007531}" type="presParOf" srcId="{9F222600-B180-4B77-BB8A-70C1868832E2}" destId="{2D9D4B1D-F17E-4169-B050-7AF5D1D9FC64}" srcOrd="2" destOrd="0" presId="urn:microsoft.com/office/officeart/2005/8/layout/orgChart1"/>
    <dgm:cxn modelId="{D7D2F731-3BCA-411B-881B-C8665CEC2253}" type="presParOf" srcId="{46CBC3B7-B9BD-487C-8E17-A798AEC09A8E}" destId="{42CB3625-6C8D-4709-B5EF-303FAD8885D7}" srcOrd="2" destOrd="0" presId="urn:microsoft.com/office/officeart/2005/8/layout/orgChart1"/>
    <dgm:cxn modelId="{C51CA698-389B-4B7C-A64A-F480F6556A77}" type="presParOf" srcId="{46CBC3B7-B9BD-487C-8E17-A798AEC09A8E}" destId="{3084F046-98E1-44E2-8BF1-0896D57C8B1E}" srcOrd="3" destOrd="0" presId="urn:microsoft.com/office/officeart/2005/8/layout/orgChart1"/>
    <dgm:cxn modelId="{C3EC94D5-E3A6-46BE-AB66-032AB036E062}" type="presParOf" srcId="{3084F046-98E1-44E2-8BF1-0896D57C8B1E}" destId="{EC6D0382-5D74-4AEA-A73E-5D233949D3F4}" srcOrd="0" destOrd="0" presId="urn:microsoft.com/office/officeart/2005/8/layout/orgChart1"/>
    <dgm:cxn modelId="{5089B231-3C12-4E26-AE08-BDFD6A2A7AD3}" type="presParOf" srcId="{EC6D0382-5D74-4AEA-A73E-5D233949D3F4}" destId="{5BEA3766-5CDC-4513-9436-5C48E829230D}" srcOrd="0" destOrd="0" presId="urn:microsoft.com/office/officeart/2005/8/layout/orgChart1"/>
    <dgm:cxn modelId="{4ED1B911-C8B7-4C1F-B4C7-C18ABACB7858}" type="presParOf" srcId="{EC6D0382-5D74-4AEA-A73E-5D233949D3F4}" destId="{394E6CB4-2AA2-45A4-BF05-60D6BAF7898C}" srcOrd="1" destOrd="0" presId="urn:microsoft.com/office/officeart/2005/8/layout/orgChart1"/>
    <dgm:cxn modelId="{F1E9814F-C9BE-4C6E-BA96-C6E53E331204}" type="presParOf" srcId="{3084F046-98E1-44E2-8BF1-0896D57C8B1E}" destId="{A8907D23-78FB-40B5-8289-ADFF19AC5FC3}" srcOrd="1" destOrd="0" presId="urn:microsoft.com/office/officeart/2005/8/layout/orgChart1"/>
    <dgm:cxn modelId="{6FEB1137-0784-474B-976B-B06647E7AD22}" type="presParOf" srcId="{3084F046-98E1-44E2-8BF1-0896D57C8B1E}" destId="{D7559917-7914-43A2-AED3-FC0754C3070D}" srcOrd="2" destOrd="0" presId="urn:microsoft.com/office/officeart/2005/8/layout/orgChart1"/>
    <dgm:cxn modelId="{5B2B7C2B-3733-4E54-BFD1-49738487FEDB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 smtClean="0"/>
            <a:t>Sue’s Mother</a:t>
          </a:r>
          <a:endParaRPr lang="en-US" dirty="0"/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Sue</a:t>
          </a:r>
          <a:endParaRPr lang="en-US" dirty="0">
            <a:solidFill>
              <a:schemeClr val="tx1"/>
            </a:solidFill>
          </a:endParaRP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Sue’s Sister</a:t>
          </a:r>
          <a:endParaRPr lang="en-US" dirty="0">
            <a:solidFill>
              <a:schemeClr val="tx1"/>
            </a:solidFill>
          </a:endParaRP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2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E6CB4-2AA2-45A4-BF05-60D6BAF7898C}" type="pres">
      <dgm:prSet presAssocID="{FE1FC758-FB85-47BC-90CD-0C0F9C4CBE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002567F1-34F3-4400-90E1-C7F33FB96EA1}" type="presOf" srcId="{2C5656F0-2F0C-4DE4-B272-9093C25ECC2F}" destId="{3AD4D3C7-ABD1-41AC-867F-1201B4D6BCCB}" srcOrd="0" destOrd="0" presId="urn:microsoft.com/office/officeart/2005/8/layout/orgChart1"/>
    <dgm:cxn modelId="{6484E044-D9D4-41F1-892B-2B858FB43059}" type="presOf" srcId="{37E36482-6662-4BA1-B77A-03647C39706D}" destId="{40F158A1-2D9A-45B5-822C-4C303E101377}" srcOrd="1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B755D61A-E03F-4108-91F2-C45C059CECEB}" type="presOf" srcId="{F0A6D539-E2D2-414C-809F-94BEBB3A194B}" destId="{CD806BFB-4DF1-4123-966B-2E6DA39A8CA7}" srcOrd="0" destOrd="0" presId="urn:microsoft.com/office/officeart/2005/8/layout/orgChart1"/>
    <dgm:cxn modelId="{2E743A91-BA5B-4602-BF82-257378A31EC8}" type="presOf" srcId="{2C5656F0-2F0C-4DE4-B272-9093C25ECC2F}" destId="{778ABE74-FECE-4581-8807-D2FA7D8B5B39}" srcOrd="1" destOrd="0" presId="urn:microsoft.com/office/officeart/2005/8/layout/orgChart1"/>
    <dgm:cxn modelId="{285BE626-8BF6-48F6-BAEF-809E03D54BCE}" type="presOf" srcId="{62125E8D-4BCD-4316-9C6A-1DDFF7634F68}" destId="{42CB3625-6C8D-4709-B5EF-303FAD8885D7}" srcOrd="0" destOrd="0" presId="urn:microsoft.com/office/officeart/2005/8/layout/orgChart1"/>
    <dgm:cxn modelId="{AEE57261-CCFB-493C-A968-ECCB32D6E8CE}" type="presOf" srcId="{37E36482-6662-4BA1-B77A-03647C39706D}" destId="{52774CAA-0928-4D3B-A74F-72EA03AF180A}" srcOrd="0" destOrd="0" presId="urn:microsoft.com/office/officeart/2005/8/layout/orgChart1"/>
    <dgm:cxn modelId="{AC39218E-AF04-4083-8CB2-592E9EA298C3}" type="presOf" srcId="{34FA425C-F654-4F6C-872F-5907BB9D6A26}" destId="{D83F8475-301E-4404-B117-890376C9D660}" srcOrd="0" destOrd="0" presId="urn:microsoft.com/office/officeart/2005/8/layout/orgChart1"/>
    <dgm:cxn modelId="{FE1C487A-F7E4-4229-AD14-AEE4AA905DEF}" type="presOf" srcId="{FE1FC758-FB85-47BC-90CD-0C0F9C4CBEC9}" destId="{5BEA3766-5CDC-4513-9436-5C48E829230D}" srcOrd="0" destOrd="0" presId="urn:microsoft.com/office/officeart/2005/8/layout/orgChart1"/>
    <dgm:cxn modelId="{125E3400-6DAE-4680-9648-FA2E885E58E5}" type="presOf" srcId="{FE1FC758-FB85-47BC-90CD-0C0F9C4CBEC9}" destId="{394E6CB4-2AA2-45A4-BF05-60D6BAF7898C}" srcOrd="1" destOrd="0" presId="urn:microsoft.com/office/officeart/2005/8/layout/orgChart1"/>
    <dgm:cxn modelId="{2D87C970-658A-4EEE-A8BF-2474C9993BCB}" type="presParOf" srcId="{CD806BFB-4DF1-4123-966B-2E6DA39A8CA7}" destId="{B710464D-53B5-4581-8B14-A4D08112AB3F}" srcOrd="0" destOrd="0" presId="urn:microsoft.com/office/officeart/2005/8/layout/orgChart1"/>
    <dgm:cxn modelId="{04BA9ED1-3574-4780-80CE-D4E0170C064A}" type="presParOf" srcId="{B710464D-53B5-4581-8B14-A4D08112AB3F}" destId="{9332E1DB-8805-4907-86DF-45AF2CC8E002}" srcOrd="0" destOrd="0" presId="urn:microsoft.com/office/officeart/2005/8/layout/orgChart1"/>
    <dgm:cxn modelId="{6288827A-FB60-441D-87AB-B824FAD02AF1}" type="presParOf" srcId="{9332E1DB-8805-4907-86DF-45AF2CC8E002}" destId="{3AD4D3C7-ABD1-41AC-867F-1201B4D6BCCB}" srcOrd="0" destOrd="0" presId="urn:microsoft.com/office/officeart/2005/8/layout/orgChart1"/>
    <dgm:cxn modelId="{14268738-E01D-4F0D-8A56-E7253F7F15F6}" type="presParOf" srcId="{9332E1DB-8805-4907-86DF-45AF2CC8E002}" destId="{778ABE74-FECE-4581-8807-D2FA7D8B5B39}" srcOrd="1" destOrd="0" presId="urn:microsoft.com/office/officeart/2005/8/layout/orgChart1"/>
    <dgm:cxn modelId="{29FD2864-9622-4445-8606-5D65C6AD4DA5}" type="presParOf" srcId="{B710464D-53B5-4581-8B14-A4D08112AB3F}" destId="{46CBC3B7-B9BD-487C-8E17-A798AEC09A8E}" srcOrd="1" destOrd="0" presId="urn:microsoft.com/office/officeart/2005/8/layout/orgChart1"/>
    <dgm:cxn modelId="{4E4E6908-6778-4A16-8FA1-9D408C92E20D}" type="presParOf" srcId="{46CBC3B7-B9BD-487C-8E17-A798AEC09A8E}" destId="{D83F8475-301E-4404-B117-890376C9D660}" srcOrd="0" destOrd="0" presId="urn:microsoft.com/office/officeart/2005/8/layout/orgChart1"/>
    <dgm:cxn modelId="{61FDBEEF-71F9-40BF-90B6-85EAC1991308}" type="presParOf" srcId="{46CBC3B7-B9BD-487C-8E17-A798AEC09A8E}" destId="{9F222600-B180-4B77-BB8A-70C1868832E2}" srcOrd="1" destOrd="0" presId="urn:microsoft.com/office/officeart/2005/8/layout/orgChart1"/>
    <dgm:cxn modelId="{5DA0DD97-E417-4BEE-9728-5E4F9D8CC7C7}" type="presParOf" srcId="{9F222600-B180-4B77-BB8A-70C1868832E2}" destId="{493E9A5D-C8CC-4EAD-8C6D-B587C02C40FA}" srcOrd="0" destOrd="0" presId="urn:microsoft.com/office/officeart/2005/8/layout/orgChart1"/>
    <dgm:cxn modelId="{34DD7306-F494-4811-8CC0-97EE4C62498E}" type="presParOf" srcId="{493E9A5D-C8CC-4EAD-8C6D-B587C02C40FA}" destId="{52774CAA-0928-4D3B-A74F-72EA03AF180A}" srcOrd="0" destOrd="0" presId="urn:microsoft.com/office/officeart/2005/8/layout/orgChart1"/>
    <dgm:cxn modelId="{7AD29991-581E-45B5-B941-926F9E04C826}" type="presParOf" srcId="{493E9A5D-C8CC-4EAD-8C6D-B587C02C40FA}" destId="{40F158A1-2D9A-45B5-822C-4C303E101377}" srcOrd="1" destOrd="0" presId="urn:microsoft.com/office/officeart/2005/8/layout/orgChart1"/>
    <dgm:cxn modelId="{17A8B493-8D64-48DA-A8CD-6916A61AC3BD}" type="presParOf" srcId="{9F222600-B180-4B77-BB8A-70C1868832E2}" destId="{FA07CBF4-EA48-4DC6-B560-BB6576C60AC7}" srcOrd="1" destOrd="0" presId="urn:microsoft.com/office/officeart/2005/8/layout/orgChart1"/>
    <dgm:cxn modelId="{0DA2F740-6D26-4A31-877F-1D999075D433}" type="presParOf" srcId="{9F222600-B180-4B77-BB8A-70C1868832E2}" destId="{2D9D4B1D-F17E-4169-B050-7AF5D1D9FC64}" srcOrd="2" destOrd="0" presId="urn:microsoft.com/office/officeart/2005/8/layout/orgChart1"/>
    <dgm:cxn modelId="{11E2E430-EB85-474E-80BA-6955FEA9EF1E}" type="presParOf" srcId="{46CBC3B7-B9BD-487C-8E17-A798AEC09A8E}" destId="{42CB3625-6C8D-4709-B5EF-303FAD8885D7}" srcOrd="2" destOrd="0" presId="urn:microsoft.com/office/officeart/2005/8/layout/orgChart1"/>
    <dgm:cxn modelId="{FBCEBBFA-F1D8-4B15-8209-2A30D9FD5E50}" type="presParOf" srcId="{46CBC3B7-B9BD-487C-8E17-A798AEC09A8E}" destId="{3084F046-98E1-44E2-8BF1-0896D57C8B1E}" srcOrd="3" destOrd="0" presId="urn:microsoft.com/office/officeart/2005/8/layout/orgChart1"/>
    <dgm:cxn modelId="{6240FD16-B0AA-432F-A539-54C8BCB23E70}" type="presParOf" srcId="{3084F046-98E1-44E2-8BF1-0896D57C8B1E}" destId="{EC6D0382-5D74-4AEA-A73E-5D233949D3F4}" srcOrd="0" destOrd="0" presId="urn:microsoft.com/office/officeart/2005/8/layout/orgChart1"/>
    <dgm:cxn modelId="{D4BF0468-2409-4449-8B79-EB1B105A5303}" type="presParOf" srcId="{EC6D0382-5D74-4AEA-A73E-5D233949D3F4}" destId="{5BEA3766-5CDC-4513-9436-5C48E829230D}" srcOrd="0" destOrd="0" presId="urn:microsoft.com/office/officeart/2005/8/layout/orgChart1"/>
    <dgm:cxn modelId="{5F0F9A35-6559-47E1-A870-D2FA1ABCC5E9}" type="presParOf" srcId="{EC6D0382-5D74-4AEA-A73E-5D233949D3F4}" destId="{394E6CB4-2AA2-45A4-BF05-60D6BAF7898C}" srcOrd="1" destOrd="0" presId="urn:microsoft.com/office/officeart/2005/8/layout/orgChart1"/>
    <dgm:cxn modelId="{13A900CA-A1B0-46BD-92C0-B00E9097BEB6}" type="presParOf" srcId="{3084F046-98E1-44E2-8BF1-0896D57C8B1E}" destId="{A8907D23-78FB-40B5-8289-ADFF19AC5FC3}" srcOrd="1" destOrd="0" presId="urn:microsoft.com/office/officeart/2005/8/layout/orgChart1"/>
    <dgm:cxn modelId="{A0374A4C-DBA3-48DB-B517-6B523D98142B}" type="presParOf" srcId="{3084F046-98E1-44E2-8BF1-0896D57C8B1E}" destId="{D7559917-7914-43A2-AED3-FC0754C3070D}" srcOrd="2" destOrd="0" presId="urn:microsoft.com/office/officeart/2005/8/layout/orgChart1"/>
    <dgm:cxn modelId="{97F75291-C95E-4972-93FF-A52466793A87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Sally</a:t>
          </a:r>
          <a:endParaRPr lang="en-US" dirty="0">
            <a:solidFill>
              <a:schemeClr val="tx1"/>
            </a:solidFill>
          </a:endParaRP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 smtClean="0"/>
            <a:t>Sally’s Child</a:t>
          </a:r>
          <a:endParaRPr lang="en-US" dirty="0"/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1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242BB36E-F2E3-4646-B054-9755E46BBBDC}" type="presOf" srcId="{37E36482-6662-4BA1-B77A-03647C39706D}" destId="{52774CAA-0928-4D3B-A74F-72EA03AF180A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A8297A32-AA1E-4A96-9181-F240641711D3}" type="presOf" srcId="{2C5656F0-2F0C-4DE4-B272-9093C25ECC2F}" destId="{778ABE74-FECE-4581-8807-D2FA7D8B5B39}" srcOrd="1" destOrd="0" presId="urn:microsoft.com/office/officeart/2005/8/layout/orgChart1"/>
    <dgm:cxn modelId="{187D5604-5747-4758-8F8E-40CC9012CC26}" type="presOf" srcId="{37E36482-6662-4BA1-B77A-03647C39706D}" destId="{40F158A1-2D9A-45B5-822C-4C303E101377}" srcOrd="1" destOrd="0" presId="urn:microsoft.com/office/officeart/2005/8/layout/orgChart1"/>
    <dgm:cxn modelId="{74B8E0A5-29A6-4915-9D24-BC91FBD318A1}" type="presOf" srcId="{F0A6D539-E2D2-414C-809F-94BEBB3A194B}" destId="{CD806BFB-4DF1-4123-966B-2E6DA39A8CA7}" srcOrd="0" destOrd="0" presId="urn:microsoft.com/office/officeart/2005/8/layout/orgChart1"/>
    <dgm:cxn modelId="{FF730F4C-3FD1-47AB-8AE0-566527D6DAD7}" type="presOf" srcId="{2C5656F0-2F0C-4DE4-B272-9093C25ECC2F}" destId="{3AD4D3C7-ABD1-41AC-867F-1201B4D6BCCB}" srcOrd="0" destOrd="0" presId="urn:microsoft.com/office/officeart/2005/8/layout/orgChart1"/>
    <dgm:cxn modelId="{BEB1C586-8E9C-4BB6-A1A1-AEEB706B2ECF}" type="presOf" srcId="{34FA425C-F654-4F6C-872F-5907BB9D6A26}" destId="{D83F8475-301E-4404-B117-890376C9D660}" srcOrd="0" destOrd="0" presId="urn:microsoft.com/office/officeart/2005/8/layout/orgChart1"/>
    <dgm:cxn modelId="{CBB66CC8-4579-45F8-B802-538124C418BF}" type="presParOf" srcId="{CD806BFB-4DF1-4123-966B-2E6DA39A8CA7}" destId="{B710464D-53B5-4581-8B14-A4D08112AB3F}" srcOrd="0" destOrd="0" presId="urn:microsoft.com/office/officeart/2005/8/layout/orgChart1"/>
    <dgm:cxn modelId="{97E9A3E2-4C47-42EB-8521-C99BA850B861}" type="presParOf" srcId="{B710464D-53B5-4581-8B14-A4D08112AB3F}" destId="{9332E1DB-8805-4907-86DF-45AF2CC8E002}" srcOrd="0" destOrd="0" presId="urn:microsoft.com/office/officeart/2005/8/layout/orgChart1"/>
    <dgm:cxn modelId="{CA93A1FE-C80E-462F-9EE4-5E41F6D11947}" type="presParOf" srcId="{9332E1DB-8805-4907-86DF-45AF2CC8E002}" destId="{3AD4D3C7-ABD1-41AC-867F-1201B4D6BCCB}" srcOrd="0" destOrd="0" presId="urn:microsoft.com/office/officeart/2005/8/layout/orgChart1"/>
    <dgm:cxn modelId="{DF5CDD16-5231-46CC-9619-CD6D457013C0}" type="presParOf" srcId="{9332E1DB-8805-4907-86DF-45AF2CC8E002}" destId="{778ABE74-FECE-4581-8807-D2FA7D8B5B39}" srcOrd="1" destOrd="0" presId="urn:microsoft.com/office/officeart/2005/8/layout/orgChart1"/>
    <dgm:cxn modelId="{F0725EC1-8BBB-4249-BC32-16419F9AAD62}" type="presParOf" srcId="{B710464D-53B5-4581-8B14-A4D08112AB3F}" destId="{46CBC3B7-B9BD-487C-8E17-A798AEC09A8E}" srcOrd="1" destOrd="0" presId="urn:microsoft.com/office/officeart/2005/8/layout/orgChart1"/>
    <dgm:cxn modelId="{FBAD4BEE-A9EB-419C-A598-BDAF7F1EEC66}" type="presParOf" srcId="{46CBC3B7-B9BD-487C-8E17-A798AEC09A8E}" destId="{D83F8475-301E-4404-B117-890376C9D660}" srcOrd="0" destOrd="0" presId="urn:microsoft.com/office/officeart/2005/8/layout/orgChart1"/>
    <dgm:cxn modelId="{D7356106-785A-4659-998B-41943A27591D}" type="presParOf" srcId="{46CBC3B7-B9BD-487C-8E17-A798AEC09A8E}" destId="{9F222600-B180-4B77-BB8A-70C1868832E2}" srcOrd="1" destOrd="0" presId="urn:microsoft.com/office/officeart/2005/8/layout/orgChart1"/>
    <dgm:cxn modelId="{8566968F-7F3F-48EE-B674-33973E26D596}" type="presParOf" srcId="{9F222600-B180-4B77-BB8A-70C1868832E2}" destId="{493E9A5D-C8CC-4EAD-8C6D-B587C02C40FA}" srcOrd="0" destOrd="0" presId="urn:microsoft.com/office/officeart/2005/8/layout/orgChart1"/>
    <dgm:cxn modelId="{07392B44-ACA5-40B2-BCF7-084F165586E4}" type="presParOf" srcId="{493E9A5D-C8CC-4EAD-8C6D-B587C02C40FA}" destId="{52774CAA-0928-4D3B-A74F-72EA03AF180A}" srcOrd="0" destOrd="0" presId="urn:microsoft.com/office/officeart/2005/8/layout/orgChart1"/>
    <dgm:cxn modelId="{1DEAD3F2-1FD4-4196-9CB0-B16C50C1C42C}" type="presParOf" srcId="{493E9A5D-C8CC-4EAD-8C6D-B587C02C40FA}" destId="{40F158A1-2D9A-45B5-822C-4C303E101377}" srcOrd="1" destOrd="0" presId="urn:microsoft.com/office/officeart/2005/8/layout/orgChart1"/>
    <dgm:cxn modelId="{77BEAA83-069D-4CCC-91A1-5680E90381B3}" type="presParOf" srcId="{9F222600-B180-4B77-BB8A-70C1868832E2}" destId="{FA07CBF4-EA48-4DC6-B560-BB6576C60AC7}" srcOrd="1" destOrd="0" presId="urn:microsoft.com/office/officeart/2005/8/layout/orgChart1"/>
    <dgm:cxn modelId="{4508A890-EE80-4099-8AF8-4257F55C5DEC}" type="presParOf" srcId="{9F222600-B180-4B77-BB8A-70C1868832E2}" destId="{2D9D4B1D-F17E-4169-B050-7AF5D1D9FC64}" srcOrd="2" destOrd="0" presId="urn:microsoft.com/office/officeart/2005/8/layout/orgChart1"/>
    <dgm:cxn modelId="{929B2DFE-A74B-4AE3-BAB4-81872DB94C51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Martha</a:t>
          </a:r>
          <a:endParaRPr lang="en-US" dirty="0">
            <a:solidFill>
              <a:schemeClr val="tx1"/>
            </a:solidFill>
          </a:endParaRP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 smtClean="0"/>
            <a:t>Martha’s Child</a:t>
          </a:r>
          <a:endParaRPr lang="en-US" dirty="0"/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1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D918E010-AA1F-4BA3-93FC-B25F29E5AAAC}" type="presOf" srcId="{F0A6D539-E2D2-414C-809F-94BEBB3A194B}" destId="{CD806BFB-4DF1-4123-966B-2E6DA39A8CA7}" srcOrd="0" destOrd="0" presId="urn:microsoft.com/office/officeart/2005/8/layout/orgChart1"/>
    <dgm:cxn modelId="{FF0ABED0-BDE5-401E-8B66-714EF9092CB3}" type="presOf" srcId="{2C5656F0-2F0C-4DE4-B272-9093C25ECC2F}" destId="{3AD4D3C7-ABD1-41AC-867F-1201B4D6BCCB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A23D77B1-D339-4662-B72B-0DF6FE9E3378}" type="presOf" srcId="{34FA425C-F654-4F6C-872F-5907BB9D6A26}" destId="{D83F8475-301E-4404-B117-890376C9D660}" srcOrd="0" destOrd="0" presId="urn:microsoft.com/office/officeart/2005/8/layout/orgChart1"/>
    <dgm:cxn modelId="{FA238B5E-DF15-4CB6-962E-EB413353D919}" type="presOf" srcId="{2C5656F0-2F0C-4DE4-B272-9093C25ECC2F}" destId="{778ABE74-FECE-4581-8807-D2FA7D8B5B39}" srcOrd="1" destOrd="0" presId="urn:microsoft.com/office/officeart/2005/8/layout/orgChart1"/>
    <dgm:cxn modelId="{AD040B7E-3CC4-4941-BFF6-D7B64B976F69}" type="presOf" srcId="{37E36482-6662-4BA1-B77A-03647C39706D}" destId="{52774CAA-0928-4D3B-A74F-72EA03AF180A}" srcOrd="0" destOrd="0" presId="urn:microsoft.com/office/officeart/2005/8/layout/orgChart1"/>
    <dgm:cxn modelId="{3EFFF9F2-6DC2-4DB0-9E73-83D1B72165A3}" type="presOf" srcId="{37E36482-6662-4BA1-B77A-03647C39706D}" destId="{40F158A1-2D9A-45B5-822C-4C303E101377}" srcOrd="1" destOrd="0" presId="urn:microsoft.com/office/officeart/2005/8/layout/orgChart1"/>
    <dgm:cxn modelId="{B3F8DCF5-ED5C-44C2-85DA-0A395FF8D761}" type="presParOf" srcId="{CD806BFB-4DF1-4123-966B-2E6DA39A8CA7}" destId="{B710464D-53B5-4581-8B14-A4D08112AB3F}" srcOrd="0" destOrd="0" presId="urn:microsoft.com/office/officeart/2005/8/layout/orgChart1"/>
    <dgm:cxn modelId="{BDE17E8B-247C-4636-8900-FBFCFB8F2604}" type="presParOf" srcId="{B710464D-53B5-4581-8B14-A4D08112AB3F}" destId="{9332E1DB-8805-4907-86DF-45AF2CC8E002}" srcOrd="0" destOrd="0" presId="urn:microsoft.com/office/officeart/2005/8/layout/orgChart1"/>
    <dgm:cxn modelId="{DFBA24E2-6DDE-41F3-9FEC-EAA3F00B2A2F}" type="presParOf" srcId="{9332E1DB-8805-4907-86DF-45AF2CC8E002}" destId="{3AD4D3C7-ABD1-41AC-867F-1201B4D6BCCB}" srcOrd="0" destOrd="0" presId="urn:microsoft.com/office/officeart/2005/8/layout/orgChart1"/>
    <dgm:cxn modelId="{40E1306F-E2D9-4064-9B5F-5B036CB9188B}" type="presParOf" srcId="{9332E1DB-8805-4907-86DF-45AF2CC8E002}" destId="{778ABE74-FECE-4581-8807-D2FA7D8B5B39}" srcOrd="1" destOrd="0" presId="urn:microsoft.com/office/officeart/2005/8/layout/orgChart1"/>
    <dgm:cxn modelId="{2FE760EA-D0EA-46D1-9E51-257FCEDBA399}" type="presParOf" srcId="{B710464D-53B5-4581-8B14-A4D08112AB3F}" destId="{46CBC3B7-B9BD-487C-8E17-A798AEC09A8E}" srcOrd="1" destOrd="0" presId="urn:microsoft.com/office/officeart/2005/8/layout/orgChart1"/>
    <dgm:cxn modelId="{DA25ECCF-843F-43EC-91A2-5CE45EB157E7}" type="presParOf" srcId="{46CBC3B7-B9BD-487C-8E17-A798AEC09A8E}" destId="{D83F8475-301E-4404-B117-890376C9D660}" srcOrd="0" destOrd="0" presId="urn:microsoft.com/office/officeart/2005/8/layout/orgChart1"/>
    <dgm:cxn modelId="{A3F4E057-4255-4D75-A75E-D5369C0358F3}" type="presParOf" srcId="{46CBC3B7-B9BD-487C-8E17-A798AEC09A8E}" destId="{9F222600-B180-4B77-BB8A-70C1868832E2}" srcOrd="1" destOrd="0" presId="urn:microsoft.com/office/officeart/2005/8/layout/orgChart1"/>
    <dgm:cxn modelId="{8AB6147A-655D-4E86-AB5E-5F2027B53635}" type="presParOf" srcId="{9F222600-B180-4B77-BB8A-70C1868832E2}" destId="{493E9A5D-C8CC-4EAD-8C6D-B587C02C40FA}" srcOrd="0" destOrd="0" presId="urn:microsoft.com/office/officeart/2005/8/layout/orgChart1"/>
    <dgm:cxn modelId="{1A4C0D94-6907-4995-91EC-794EF9777B97}" type="presParOf" srcId="{493E9A5D-C8CC-4EAD-8C6D-B587C02C40FA}" destId="{52774CAA-0928-4D3B-A74F-72EA03AF180A}" srcOrd="0" destOrd="0" presId="urn:microsoft.com/office/officeart/2005/8/layout/orgChart1"/>
    <dgm:cxn modelId="{7E1ED1B8-DBC1-4E29-A603-E123EFB9DA51}" type="presParOf" srcId="{493E9A5D-C8CC-4EAD-8C6D-B587C02C40FA}" destId="{40F158A1-2D9A-45B5-822C-4C303E101377}" srcOrd="1" destOrd="0" presId="urn:microsoft.com/office/officeart/2005/8/layout/orgChart1"/>
    <dgm:cxn modelId="{78D1D709-DA00-4E19-9672-528E43FAB5A4}" type="presParOf" srcId="{9F222600-B180-4B77-BB8A-70C1868832E2}" destId="{FA07CBF4-EA48-4DC6-B560-BB6576C60AC7}" srcOrd="1" destOrd="0" presId="urn:microsoft.com/office/officeart/2005/8/layout/orgChart1"/>
    <dgm:cxn modelId="{D048075D-3267-464D-874E-25101D7717FE}" type="presParOf" srcId="{9F222600-B180-4B77-BB8A-70C1868832E2}" destId="{2D9D4B1D-F17E-4169-B050-7AF5D1D9FC64}" srcOrd="2" destOrd="0" presId="urn:microsoft.com/office/officeart/2005/8/layout/orgChart1"/>
    <dgm:cxn modelId="{9DC6DF71-1280-49AD-ACDB-DB44D3D15F85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None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cCfnwTpdx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ordnet.princeton.edu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sualthesaurus.com/" TargetMode="External"/><Relationship Id="rId4" Type="http://schemas.openxmlformats.org/officeDocument/2006/relationships/hyperlink" Target="http://www.synonym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17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Introduction to Relationships and Structures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Semantic Perspective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Lexical Perspective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Making Sense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2057400"/>
            <a:ext cx="7696200" cy="298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Draw a diagram that represents these assertions: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"Mary and Sue are sisters“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"Sally and Martha are mothers”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02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4572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C Berkeley OS Sign"/>
                <a:cs typeface="Arial" pitchFamily="34" charset="0"/>
                <a:sym typeface="Arial" pitchFamily="34" charset="0"/>
              </a:rPr>
              <a:t>Mary and Sue are sisters</a:t>
            </a: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</a:t>
            </a: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…of each other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343400" y="3276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Mary and Sue are sisters…</a:t>
            </a: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…of other people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…of different children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0" y="3657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838200"/>
            <a:ext cx="266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…Sally is Martha’s mother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410200" y="76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Sally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410200" y="2667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Martha </a:t>
            </a:r>
            <a:r>
              <a:rPr lang="en-US" sz="2800" b="1" dirty="0" smtClean="0"/>
              <a:t>(Sally’s Child)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57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Martha’s Child</a:t>
            </a:r>
            <a:endParaRPr lang="en-US" sz="4000" b="1" dirty="0"/>
          </a:p>
        </p:txBody>
      </p:sp>
      <p:cxnSp>
        <p:nvCxnSpPr>
          <p:cNvPr id="15" name="Straight Connector 14"/>
          <p:cNvCxnSpPr>
            <a:stCxn id="8" idx="2"/>
            <a:endCxn id="12" idx="0"/>
          </p:cNvCxnSpPr>
          <p:nvPr/>
        </p:nvCxnSpPr>
        <p:spPr>
          <a:xfrm>
            <a:off x="6591300" y="2057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38862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Making Sense (3)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90600" y="2286000"/>
            <a:ext cx="7239000" cy="21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“Bob saw the plane flying over Denver”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“Bob saw the mountains flying over Denver”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Language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981200"/>
            <a:ext cx="7772400" cy="441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Words and sentence structure only hint at meaning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Meaning is constructed not just from the literal language used, but from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all the clues or cues in the context of use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-- common knowledge, assumptions, previous discourse, the present situation, and inferences from all of these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Specifying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2133600"/>
            <a:ext cx="7391400" cy="41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"A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, that includes one thing from each category“ (Kent)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Predicate/Argument Syntax: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is-married-to (Homer Simpson, Marge Simpson)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Subject / Predicate / Argument Syntax: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Semantics of "Inclusion"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752600"/>
            <a:ext cx="7391400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One class or type of resources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logically contains another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; predicate is usually </a:t>
            </a: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is-a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or "</a:t>
            </a:r>
            <a:r>
              <a:rPr lang="en-US" sz="2800" i="1" dirty="0" smtClean="0">
                <a:latin typeface="UC Berkeley OS Sign"/>
                <a:cs typeface="Arial" pitchFamily="34" charset="0"/>
                <a:sym typeface="Arial" pitchFamily="34" charset="0"/>
              </a:rPr>
              <a:t>is-a-type-of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set of interconnected class inclusion relationships defines a HIERARCHY or TAXONOMY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 inclusion relationship between an instance and a class -- assigning an instance to a class - is CLASSIFICATION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TDO</a:t>
            </a:r>
            <a:br>
              <a:rPr lang="en-US" b="1" dirty="0" smtClean="0"/>
            </a:br>
            <a:r>
              <a:rPr lang="en-US" b="1" dirty="0" smtClean="0"/>
              <a:t> Figure 5.1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6138855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8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11.1 – Introduction to 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Relationships and Structures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Part-Whole or </a:t>
            </a:r>
            <a:br>
              <a:rPr lang="en-US" b="1" dirty="0" smtClean="0">
                <a:sym typeface="UC Berkeley OS Sign"/>
              </a:rPr>
            </a:br>
            <a:r>
              <a:rPr lang="en-US" b="1" dirty="0" err="1" smtClean="0">
                <a:sym typeface="UC Berkeley OS Sign"/>
              </a:rPr>
              <a:t>Meronymic</a:t>
            </a:r>
            <a:r>
              <a:rPr lang="en-US" b="1" dirty="0" smtClean="0">
                <a:sym typeface="UC Berkeley OS Sign"/>
              </a:rPr>
              <a:t> Inclusion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600200"/>
            <a:ext cx="7391400" cy="4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resource class or instance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physically, topologically, or temporally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contains another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engine is part of the car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Napa Valley is part of Northern California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Extra time is part of a football match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expressed using “is-part-of,” “is-partly,” or with other similar predicate expressions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Part-Whole Relationship (Component-Object)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411375" cy="4794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Semantics of “Attribution”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447800"/>
            <a:ext cx="8763000" cy="52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 contrast to inclusion expressions that state relationships between resources, attribution relationships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assert or assign values to properties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 a particular resource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Attribution can be thought of as a binary relationship whose predicate has a single argument: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Martin the Gecko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=&gt; is-small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"Title" : "Moby Dick“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Or with two arguments: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Martin =&gt; has-size =&gt; small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Symmetry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534400" cy="29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SYMMETRY: the order in which the arguments of a binary relationship doesn't matter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Marge Simpson =&gt; is-married-to =&gt; Homer Simpson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Symmetry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534400" cy="25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Relationships that are symmetric are also called BI-DIRECTIONAL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ASYMMETRIC relationships are those where the order of the arguments matters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is-parent-of =&gt; Bart Simpson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Inverse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514600"/>
            <a:ext cx="8534400" cy="27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 asymmetric relationships, it is often useful to be explicit about the meaning of the relationship when the order of the arguments in the relationship is reversed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resulting relationship is called the INVERSE or the converse of the first relationship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Transitivity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534400" cy="379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TRANSITIVITY: if X and Y have a relationship, and Y and Z have the same relationship, then X also has the relationship with Z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is-taller-than =&gt; Bart Simpson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Bart Simpson =&gt; is-taller-than =&gt; Maggie Simpson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IMPLIES THAT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is-taller-than =&gt; Maggie Simpson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Transitivity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534400" cy="22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Any relationship based on inclusion or ordering is transitive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Ordering includes numerical, alphabetic, and chronological relationships as well as those that imply qualitative or quantitative measurement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Equivalence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514600"/>
            <a:ext cx="8534400" cy="22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Any relationship that is both symmetric and transitive is an EQUIVALENCE relationship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often need to assert that a particular class or property has the same meaning as another class or property or that it is generally substitutable for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524000"/>
            <a:ext cx="8534400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 ontology defines the concepts and terms used to describe and represent some domain or area of knowledge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To fully understand a domain you need to know class and part-whole inclusion, attribution, equivalence, and many other relationships about and between the resources it contains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 inclusion relationships can form a kind of backbone or framework to which other kinds of relationships attach, creating a network of relationships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"Relationship"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8305800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“An association among several things, with that association having a particular significance”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“Relationships are the stuff out of which information is made”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reason is an important part of the relationship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Multiple relationships can exist among the same objects, so the order of the objects matters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Analyzing the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Definition of 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828800"/>
            <a:ext cx="8534400" cy="43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word ontology has been used to describe artifacts with different degrees of structure that differ: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 according to how precisely the terms are defined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 according to how precisely the relationships among them are expressed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 the simplest ontology is a dictionary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thesaurus is a somewhat more complex ontology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More complete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ontologies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are expressed using formal logic-based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TDO</a:t>
            </a:r>
            <a:br>
              <a:rPr lang="en-US" b="1" dirty="0" smtClean="0"/>
            </a:br>
            <a:r>
              <a:rPr lang="en-US" b="1" dirty="0" smtClean="0"/>
              <a:t> Figure 5.2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10" y="304800"/>
            <a:ext cx="5973234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Ontological Assertions That Annotate the Food Taxonomy</a:t>
            </a:r>
            <a:endParaRPr lang="en-US" b="1" dirty="0">
              <a:sym typeface="UC Berkeley OS Sign"/>
            </a:endParaRP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8525746" cy="428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err="1" smtClean="0">
                <a:sym typeface="UC Berkeley OS Sign"/>
              </a:rPr>
              <a:t>Ontologies</a:t>
            </a:r>
            <a:r>
              <a:rPr lang="en-US" b="1" dirty="0" smtClean="0">
                <a:sym typeface="UC Berkeley OS Sign"/>
              </a:rPr>
              <a:t> and the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“Vocabulary Problem”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133600"/>
            <a:ext cx="8534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Artificial Intelligence solution (for computers) to the vocabulary problem is to give an information system all the knowledge -- including "commonsense" -- that is needed to interpret every user's expressions in every context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great deal of work in AI has been dedicated to building knowledge bases to support language understanding, reasoning, problem solving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8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11.3 – Lexical Perspective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on Relationships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Lexical Perspective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981200"/>
            <a:ext cx="8534400" cy="35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prototypical word is the minimal "meaning bearing" element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Words express concepts and relationships, but not all concepts and relationships have words for them (are "lexicalized")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"lexical gaps" differ from language to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Whereas "conceptual gaps" -- the things we can't think of -- may be innate and universal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Linguistic Relativity in Iceland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40" y="1752600"/>
            <a:ext cx="7924068" cy="473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Relationships Among Words /</a:t>
            </a:r>
            <a:br>
              <a:rPr lang="en-US" sz="3600" b="1" dirty="0" smtClean="0"/>
            </a:br>
            <a:r>
              <a:rPr lang="en-US" sz="3600" b="1" dirty="0" smtClean="0"/>
              <a:t> Relationships Among Concepts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133600"/>
            <a:ext cx="8534400" cy="37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Representing the relationships among words is a task for linguistics and cognitive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 contrast, representing the relationships among concepts is a task for computer science (e.g.,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ontologies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like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Cyc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Understanding both kinds of relationships is essential for designers of organizing systems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Relationships Among Words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09800"/>
            <a:ext cx="8534400" cy="35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dirty="0" smtClean="0">
                <a:latin typeface="UC Berkeley OS Sign"/>
                <a:cs typeface="Arial" pitchFamily="34" charset="0"/>
                <a:sym typeface="Arial" pitchFamily="34" charset="0"/>
              </a:rPr>
              <a:t>Hyponymy/Hyperonymy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dirty="0" smtClean="0">
                <a:latin typeface="UC Berkeley OS Sign"/>
                <a:cs typeface="Arial" pitchFamily="34" charset="0"/>
                <a:sym typeface="Arial" pitchFamily="34" charset="0"/>
              </a:rPr>
              <a:t>Metonymy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dirty="0" smtClean="0">
                <a:latin typeface="UC Berkeley OS Sign"/>
                <a:cs typeface="Arial" pitchFamily="34" charset="0"/>
                <a:sym typeface="Arial" pitchFamily="34" charset="0"/>
              </a:rPr>
              <a:t>Synonymy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dirty="0" smtClean="0">
                <a:latin typeface="UC Berkeley OS Sign"/>
                <a:cs typeface="Arial" pitchFamily="34" charset="0"/>
                <a:sym typeface="Arial" pitchFamily="34" charset="0"/>
              </a:rPr>
              <a:t>Polysemy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dirty="0" smtClean="0">
                <a:latin typeface="UC Berkeley OS Sign"/>
                <a:cs typeface="Arial" pitchFamily="34" charset="0"/>
                <a:sym typeface="Arial" pitchFamily="34" charset="0"/>
              </a:rPr>
              <a:t>Antonymy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Hyponymy/</a:t>
            </a:r>
            <a:r>
              <a:rPr lang="en-US" sz="3600" b="1" dirty="0" err="1" smtClean="0">
                <a:sym typeface="UC Berkeley OS Sign"/>
              </a:rPr>
              <a:t>Hyperonymy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133600"/>
            <a:ext cx="8534400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When words encode IS-A or inclusion relationships, the word for the more specific class is the HYPONYM and the other is the HYPERNYM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 there can be a "lexical hierarchy" that represents the "semantic hierarchy"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Often used to situate "basic categories" with respect to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superordinate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and subordinate categories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Relationship != Relation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362200"/>
            <a:ext cx="8036719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 mathematics and computer science a “relation” is a set of ordered elements (“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tuples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”) of equal degree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binary relation is a set of element pairs, a ternary relation is a set of 3-tuples, and so on.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elements in each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tuple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are “related” but they do not need to have any “significant association” or “relationship” among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Hyponymy/</a:t>
            </a:r>
            <a:r>
              <a:rPr lang="en-US" sz="3600" b="1" dirty="0" err="1" smtClean="0"/>
              <a:t>Hyperonymy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362200"/>
            <a:ext cx="7467600" cy="2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is a hyponym of B if A is a type of B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robin is a hyponym of bird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is a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of B if B is a type of A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 animal is a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of bird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 Formula for Definitions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362200"/>
            <a:ext cx="7467600" cy="396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hyponym = {adjective+} </a:t>
            </a:r>
            <a:r>
              <a:rPr lang="en-US" sz="3600" dirty="0" err="1" smtClean="0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 {distinguishing clause+}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Robin = Migratory BIRD with clear melodious song, a reddish breast, gray or black upper plumage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Doesn't mention every characteristic of hyponym, only those needed to distinguish from other hyponyms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Metonymy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362200"/>
            <a:ext cx="7467600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lexical representation of or analogy to part-whole or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meronymic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relationships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Using one aspect of something to stand for the whole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"Bank" as building stands for the institution of the "bank"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"The White House released new budget figures today"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Synonymy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81200"/>
            <a:ext cx="7772400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Synonyms are different word forms that can express the same concept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cat, feline, Siamese cat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Absolute synonyms that can always substitute  for each other probably don't exist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Propositional synonyms are those where substituting one for another isn’t likely to change the truth value of the statement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Polysemy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81200"/>
            <a:ext cx="7772400" cy="419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Many "word forms" (particular spelling patterns) are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polysemous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with multiple senses established in the language -- they are semantically ambiguous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	- That dog has floppy ears </a:t>
            </a:r>
            <a:b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- She has a good ear for jazz.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"bank" (financial) has related senses: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	- a building (the bank on Shattuck) </a:t>
            </a:r>
            <a:b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- specific financial firm (Wells Fargo)</a:t>
            </a:r>
            <a:b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- where money is kept (abstract notion)</a:t>
            </a:r>
            <a:b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- where anything of value is kept (more abstract)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Polysemy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Homonymy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77200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HOMOGRAPH is a word with multiple senses that are not conceptually related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	- bank (financial sense)</a:t>
            </a:r>
            <a:b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- bank (river sense)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what looks like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homography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may be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polysemy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from a historical perspective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	- mole (an animal that digs holes; an infiltrating spy)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HOMOPHONES are words with the same pronunciation but different spellings and meanings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	- to, two, too; might, mite; clawed,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claude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Antonymy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77200" cy="41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Antonyms are lexical opposites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are inherently binary “true antonyms” 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dead / alive, true / false, on / off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Others are "graded"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long / short, hot / cold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Markedness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: if one member of a pair is more restricted in its contexts it can stand out psychologically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long is unmarked, short is marked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Thesauri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77200" cy="488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THESAURUS is a tool for finding the "right" or "good" terms of a controlled vocabulary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It is a collection of vocabulary terms annotated with lexical relationships to indicate terms that are: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Preferred (UF "used for")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Broader (BT "broader term")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Narrower (NT "narrower term")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Related (RT "related term" or "see also")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USE in a thesaurus refers the reader from a variant term to a preferred term; the inverse of UF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Examples from Food Domain (TDO 5.4.2)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05000"/>
            <a:ext cx="8077200" cy="40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Food BT Meat</a:t>
            </a:r>
          </a:p>
          <a:p>
            <a:r>
              <a:rPr lang="en-US" sz="3200" b="1" dirty="0" smtClean="0"/>
              <a:t>Beef NT Meat</a:t>
            </a:r>
          </a:p>
          <a:p>
            <a:r>
              <a:rPr lang="en-US" sz="3200" b="1" dirty="0" smtClean="0"/>
              <a:t>Food UF Sustenance, Nourishment</a:t>
            </a:r>
            <a:endParaRPr lang="en-US" sz="3200" dirty="0" smtClean="0"/>
          </a:p>
          <a:p>
            <a:r>
              <a:rPr lang="en-US" sz="3200" b="1" dirty="0" smtClean="0"/>
              <a:t>Food RT Cooking, Dining, Cuisine</a:t>
            </a:r>
          </a:p>
          <a:p>
            <a:endParaRPr lang="en-US" sz="3200" b="1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200" b="1" dirty="0" smtClean="0"/>
              <a:t>Victuals USE Food</a:t>
            </a:r>
            <a:endParaRPr lang="en-US" sz="3200" dirty="0" smtClean="0"/>
          </a:p>
          <a:p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WordNet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77200" cy="499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Another "ontological resource" -- a "semantic dictionary" - started in 1985 by George Miller and others at Princeton's Cognitive Science program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over 100,000 nouns in 80,000 “synonym sets”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11000 verbs in 13000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synsets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Instead of using spelling as the primary organizing principle for words, it uses their semantic properties and relationships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Designed as a network to capture the idea that words and concepts are an interrelated system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Five Perspectives on Relationships (1)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362200"/>
            <a:ext cx="8036719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SEMANTIC: the meaning of the association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LEXICAL: how the conceptual description of a relationship is expressed using words in a specific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STRUCTURAL: analyzes the patterns of association, arrangement, proximity, or connection between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Using </a:t>
            </a:r>
            <a:r>
              <a:rPr lang="en-US" sz="3600" b="1" dirty="0" err="1" smtClean="0"/>
              <a:t>WordNet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77200" cy="499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WordNet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database is freely downloadable from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http://wordnet.princeton.edu/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http://www.synonym.com/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is easier to work with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5"/>
              </a:rPr>
              <a:t>Visual Thesaurus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is a commercial product that uses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WordNet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(http://www.visualthesaurus.com)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WordNet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is very commonly used in natural language processing research and applications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Most important automated use of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WordNet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is in sense disambiguation, identifying a sense based on contexts in which it occurs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2000"/>
            <a:ext cx="6343650" cy="57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“Bank” in</a:t>
            </a:r>
            <a:br>
              <a:rPr lang="en-US" dirty="0" smtClean="0"/>
            </a:br>
            <a:r>
              <a:rPr lang="en-US" dirty="0" smtClean="0"/>
              <a:t>Visual Thesaurus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Sense Disambiguation with </a:t>
            </a:r>
            <a:r>
              <a:rPr lang="en-US" sz="3600" b="1" dirty="0" err="1" smtClean="0"/>
              <a:t>WordNet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/>
              <a:t>“</a:t>
            </a:r>
            <a:r>
              <a:rPr lang="en-US" sz="3100" b="1" dirty="0" smtClean="0">
                <a:latin typeface="UC Berkeley OS Sign"/>
                <a:cs typeface="Arial" pitchFamily="34" charset="0"/>
                <a:sym typeface="Arial" pitchFamily="34" charset="0"/>
              </a:rPr>
              <a:t>Put the money in the bank”</a:t>
            </a:r>
            <a:br>
              <a:rPr lang="en-US" sz="3100" b="1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Two of the three </a:t>
            </a:r>
            <a:r>
              <a:rPr lang="en-US" dirty="0" err="1" smtClean="0"/>
              <a:t>WordNet</a:t>
            </a:r>
            <a:r>
              <a:rPr lang="en-US" dirty="0" smtClean="0"/>
              <a:t> senses for “money” are:</a:t>
            </a:r>
          </a:p>
          <a:p>
            <a:pPr>
              <a:buNone/>
            </a:pPr>
            <a:r>
              <a:rPr lang="en-US" dirty="0" smtClean="0"/>
              <a:t>1) the most common medium of exchange</a:t>
            </a:r>
          </a:p>
          <a:p>
            <a:pPr>
              <a:buNone/>
            </a:pPr>
            <a:r>
              <a:rPr lang="en-US" dirty="0" smtClean="0"/>
              <a:t>2) the official currency issued by a government or national bank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the first two of the ten </a:t>
            </a:r>
            <a:r>
              <a:rPr lang="en-US" dirty="0" err="1" smtClean="0"/>
              <a:t>WordNet</a:t>
            </a:r>
            <a:r>
              <a:rPr lang="en-US" dirty="0" smtClean="0"/>
              <a:t> senses for “bank” are:</a:t>
            </a:r>
          </a:p>
          <a:p>
            <a:pPr>
              <a:buNone/>
            </a:pPr>
            <a:r>
              <a:rPr lang="en-US" dirty="0" smtClean="0"/>
              <a:t>1) a financial institution that accepts deposits</a:t>
            </a:r>
          </a:p>
          <a:p>
            <a:pPr>
              <a:buNone/>
            </a:pPr>
            <a:r>
              <a:rPr lang="en-US" dirty="0" smtClean="0"/>
              <a:t>2) sloping land, especially the slope beside a body of water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synset</a:t>
            </a:r>
            <a:r>
              <a:rPr lang="en-US" dirty="0" smtClean="0"/>
              <a:t> hierarchies for the two senses of “money” intersect after a very short path with the hierarchy for the first sense of “bank”, but do not intersect with the second sense of “bank” until they reach very abstract concepts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763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Implications for Vocabulary Design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77200" cy="53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Choosing vocabulary terms, and precisely defining their semantics, is essential but impossible to do perfectly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Your vocabulary must express what YOU intend, so you "look inward" -- analyze how you think about a domain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You want others to understand what you mean, so you need to "look outward" -- analyze the terms used by your users, competitors, or subject matter experts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You should reuse other vocabularies or thesauri if they exist, especially for any "horizontal" components, to improve transformability and interoperability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these three approaches may suggest different terms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dirty="0" smtClean="0"/>
              <a:t>Multi-part short answer questions</a:t>
            </a:r>
          </a:p>
          <a:p>
            <a:r>
              <a:rPr lang="en-US" dirty="0" smtClean="0"/>
              <a:t>1 required, then select 3 of other 5</a:t>
            </a:r>
          </a:p>
          <a:p>
            <a:r>
              <a:rPr lang="en-US" dirty="0" smtClean="0"/>
              <a:t>Open book, open notes, not open Internet</a:t>
            </a:r>
            <a:endParaRPr lang="en-US" sz="2800" dirty="0" smtClean="0"/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Midterm Next Time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Five Perspectives on Relationships (1)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362200"/>
            <a:ext cx="8036719" cy="39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ARCHITECTURAL: emphasizes the number and abstraction level of the components of a relationship, which together characterize its complexity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IMPLEMENTATION: how the relationship is implemented in a particular notation and syntax and the manner in which relationships are arranged and stored in some technology environment.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8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11.2 – The Semantic Perspective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on Relationships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Semantic Perspective</a:t>
            </a:r>
            <a:br>
              <a:rPr lang="en-US" sz="3600" b="1" dirty="0" smtClean="0"/>
            </a:br>
            <a:r>
              <a:rPr lang="en-US" sz="3600" b="1" dirty="0" smtClean="0"/>
              <a:t> on Relationships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00200"/>
            <a:ext cx="84582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essence of relationships;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the resources are related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Relies on or expresses information that is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not directly available from perception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“Homer is married to Marge" is a semantic assertion; "Homer is standing next to Marge" is not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is difficult to define what a relationship means in a non-circular way that doesn't rely on lots of undefined relationships...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Making Sense (1)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729" y="1624811"/>
            <a:ext cx="6918541" cy="406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2310</Words>
  <Application>Microsoft Office PowerPoint</Application>
  <PresentationFormat>On-screen Show (4:3)</PresentationFormat>
  <Paragraphs>357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Plan for Today’s Lecture(s)</vt:lpstr>
      <vt:lpstr>INFO 202 “Information Organization &amp; Retrieval” Fall 2014 </vt:lpstr>
      <vt:lpstr>Defining "Relationship"</vt:lpstr>
      <vt:lpstr>Relationship != Relation</vt:lpstr>
      <vt:lpstr>Five Perspectives on Relationships (1)</vt:lpstr>
      <vt:lpstr>Five Perspectives on Relationships (1)</vt:lpstr>
      <vt:lpstr>INFO 202 “Information Organization &amp; Retrieval” Fall 2014 </vt:lpstr>
      <vt:lpstr>The Semantic Perspective  on Relationships</vt:lpstr>
      <vt:lpstr>Making Sense (1)</vt:lpstr>
      <vt:lpstr>Making Sense (2)</vt:lpstr>
      <vt:lpstr>Slide 11</vt:lpstr>
      <vt:lpstr>Slide 12</vt:lpstr>
      <vt:lpstr>Slide 13</vt:lpstr>
      <vt:lpstr>Slide 14</vt:lpstr>
      <vt:lpstr>Making Sense (3)</vt:lpstr>
      <vt:lpstr>Language and Meaning</vt:lpstr>
      <vt:lpstr>Specifying Semantic Relationships</vt:lpstr>
      <vt:lpstr>The Semantics of "Inclusion"</vt:lpstr>
      <vt:lpstr>TDO  Figure 5.1</vt:lpstr>
      <vt:lpstr>Part-Whole or  Meronymic Inclusion</vt:lpstr>
      <vt:lpstr>Part-Whole Relationship (Component-Object)</vt:lpstr>
      <vt:lpstr>The Semantics of “Attribution”</vt:lpstr>
      <vt:lpstr>Properties of Semantic Relationships: Symmetry (1)</vt:lpstr>
      <vt:lpstr>Properties of Semantic Relationships: Symmetry (2)</vt:lpstr>
      <vt:lpstr>Properties of Semantic Relationships: Inverse</vt:lpstr>
      <vt:lpstr>Properties of Semantic Relationships: Transitivity (1)</vt:lpstr>
      <vt:lpstr>Properties of Semantic Relationships: Transitivity (2)</vt:lpstr>
      <vt:lpstr>Properties of Semantic Relationships: Equivalence</vt:lpstr>
      <vt:lpstr>Ontology</vt:lpstr>
      <vt:lpstr>Analyzing the  Definition of Ontology</vt:lpstr>
      <vt:lpstr>TDO  Figure 5.2</vt:lpstr>
      <vt:lpstr>Ontological Assertions That Annotate the Food Taxonomy</vt:lpstr>
      <vt:lpstr>Ontologies and the  “Vocabulary Problem”</vt:lpstr>
      <vt:lpstr>INFO 202 “Information Organization &amp; Retrieval” Fall 2014 </vt:lpstr>
      <vt:lpstr>The Lexical Perspective on Relationships</vt:lpstr>
      <vt:lpstr>Linguistic Relativity in Iceland</vt:lpstr>
      <vt:lpstr>Relationships Among Words /  Relationships Among Concepts</vt:lpstr>
      <vt:lpstr>Relationships Among Words</vt:lpstr>
      <vt:lpstr>Hyponymy/Hyperonymy</vt:lpstr>
      <vt:lpstr>Hyponymy/Hyperonymy</vt:lpstr>
      <vt:lpstr>A Formula for Definitions</vt:lpstr>
      <vt:lpstr>Metonymy</vt:lpstr>
      <vt:lpstr>Synonymy</vt:lpstr>
      <vt:lpstr>Polysemy</vt:lpstr>
      <vt:lpstr>Polysemy vs Homonymy</vt:lpstr>
      <vt:lpstr>Antonymy</vt:lpstr>
      <vt:lpstr>Thesauri</vt:lpstr>
      <vt:lpstr>Examples from Food Domain (TDO 5.4.2)</vt:lpstr>
      <vt:lpstr>WordNet</vt:lpstr>
      <vt:lpstr>Using WordNet</vt:lpstr>
      <vt:lpstr>“Bank” in Visual Thesaurus</vt:lpstr>
      <vt:lpstr>Sense Disambiguation with WordNet “Put the money in the bank” </vt:lpstr>
      <vt:lpstr>Implications for Vocabulary Design</vt:lpstr>
      <vt:lpstr>Midterm Next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2014-10-07T16:12:34Z</dcterms:created>
  <dcterms:modified xsi:type="dcterms:W3CDTF">2014-10-07T16:12:38Z</dcterms:modified>
</cp:coreProperties>
</file>