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5"/>
  </p:notesMasterIdLst>
  <p:sldIdLst>
    <p:sldId id="257" r:id="rId2"/>
    <p:sldId id="258" r:id="rId3"/>
    <p:sldId id="260" r:id="rId4"/>
    <p:sldId id="336" r:id="rId5"/>
    <p:sldId id="337" r:id="rId6"/>
    <p:sldId id="265" r:id="rId7"/>
    <p:sldId id="266" r:id="rId8"/>
    <p:sldId id="271" r:id="rId9"/>
    <p:sldId id="272" r:id="rId10"/>
    <p:sldId id="273" r:id="rId11"/>
    <p:sldId id="276" r:id="rId12"/>
    <p:sldId id="358" r:id="rId13"/>
    <p:sldId id="347" r:id="rId14"/>
    <p:sldId id="290" r:id="rId15"/>
    <p:sldId id="292" r:id="rId16"/>
    <p:sldId id="341" r:id="rId17"/>
    <p:sldId id="293" r:id="rId18"/>
    <p:sldId id="340" r:id="rId19"/>
    <p:sldId id="351" r:id="rId20"/>
    <p:sldId id="295" r:id="rId21"/>
    <p:sldId id="338" r:id="rId22"/>
    <p:sldId id="339" r:id="rId23"/>
    <p:sldId id="297" r:id="rId24"/>
    <p:sldId id="298" r:id="rId25"/>
    <p:sldId id="299" r:id="rId26"/>
    <p:sldId id="300" r:id="rId27"/>
    <p:sldId id="301" r:id="rId28"/>
    <p:sldId id="302" r:id="rId29"/>
    <p:sldId id="303" r:id="rId30"/>
    <p:sldId id="304" r:id="rId31"/>
    <p:sldId id="310" r:id="rId32"/>
    <p:sldId id="311" r:id="rId33"/>
    <p:sldId id="312" r:id="rId34"/>
    <p:sldId id="313" r:id="rId35"/>
    <p:sldId id="315" r:id="rId36"/>
    <p:sldId id="316" r:id="rId37"/>
    <p:sldId id="317" r:id="rId38"/>
    <p:sldId id="318" r:id="rId39"/>
    <p:sldId id="319" r:id="rId40"/>
    <p:sldId id="320" r:id="rId41"/>
    <p:sldId id="321" r:id="rId42"/>
    <p:sldId id="322" r:id="rId43"/>
    <p:sldId id="357" r:id="rId44"/>
    <p:sldId id="324" r:id="rId45"/>
    <p:sldId id="359" r:id="rId46"/>
    <p:sldId id="360" r:id="rId47"/>
    <p:sldId id="361" r:id="rId48"/>
    <p:sldId id="362" r:id="rId49"/>
    <p:sldId id="364" r:id="rId50"/>
    <p:sldId id="386" r:id="rId51"/>
    <p:sldId id="365" r:id="rId52"/>
    <p:sldId id="366" r:id="rId53"/>
    <p:sldId id="367" r:id="rId54"/>
    <p:sldId id="368" r:id="rId55"/>
    <p:sldId id="370" r:id="rId56"/>
    <p:sldId id="371" r:id="rId57"/>
    <p:sldId id="372" r:id="rId58"/>
    <p:sldId id="374" r:id="rId59"/>
    <p:sldId id="375" r:id="rId60"/>
    <p:sldId id="376" r:id="rId61"/>
    <p:sldId id="384" r:id="rId62"/>
    <p:sldId id="385" r:id="rId63"/>
    <p:sldId id="378" r:id="rId64"/>
    <p:sldId id="379" r:id="rId65"/>
    <p:sldId id="380" r:id="rId66"/>
    <p:sldId id="381" r:id="rId67"/>
    <p:sldId id="382" r:id="rId68"/>
    <p:sldId id="383" r:id="rId69"/>
    <p:sldId id="387" r:id="rId70"/>
    <p:sldId id="388" r:id="rId71"/>
    <p:sldId id="325" r:id="rId72"/>
    <p:sldId id="326" r:id="rId73"/>
    <p:sldId id="328" r:id="rId74"/>
    <p:sldId id="389" r:id="rId75"/>
    <p:sldId id="329" r:id="rId76"/>
    <p:sldId id="330" r:id="rId77"/>
    <p:sldId id="331" r:id="rId78"/>
    <p:sldId id="332" r:id="rId79"/>
    <p:sldId id="333" r:id="rId80"/>
    <p:sldId id="334" r:id="rId81"/>
    <p:sldId id="335" r:id="rId82"/>
    <p:sldId id="390" r:id="rId83"/>
    <p:sldId id="391" r:id="rId8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82948" autoAdjust="0"/>
  </p:normalViewPr>
  <p:slideViewPr>
    <p:cSldViewPr>
      <p:cViewPr>
        <p:scale>
          <a:sx n="71" d="100"/>
          <a:sy n="71" d="100"/>
        </p:scale>
        <p:origin x="1944" y="1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722"/>
    </p:cViewPr>
  </p:sorterViewPr>
  <p:notesViewPr>
    <p:cSldViewPr>
      <p:cViewPr varScale="1">
        <p:scale>
          <a:sx n="69" d="100"/>
          <a:sy n="69" d="100"/>
        </p:scale>
        <p:origin x="3264"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B6D8AD-4605-49E5-86E3-24318288C0E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0002D4B-3798-4992-BC00-167A0A0C5527}">
      <dgm:prSet phldrT="[Text]"/>
      <dgm:spPr/>
      <dgm:t>
        <a:bodyPr/>
        <a:lstStyle/>
        <a:p>
          <a:r>
            <a:rPr lang="en-US" dirty="0" smtClean="0"/>
            <a:t>Organizing Systems</a:t>
          </a:r>
          <a:endParaRPr lang="en-US" dirty="0"/>
        </a:p>
      </dgm:t>
    </dgm:pt>
    <dgm:pt modelId="{D9CCBEC3-53FF-4E31-AC94-0C293FA50842}" type="parTrans" cxnId="{6FFFD7C5-3725-4C00-B350-0665370698DA}">
      <dgm:prSet/>
      <dgm:spPr/>
      <dgm:t>
        <a:bodyPr/>
        <a:lstStyle/>
        <a:p>
          <a:endParaRPr lang="en-US"/>
        </a:p>
      </dgm:t>
    </dgm:pt>
    <dgm:pt modelId="{40543998-906D-48B2-A26D-DD6B588D0F3C}" type="sibTrans" cxnId="{6FFFD7C5-3725-4C00-B350-0665370698DA}">
      <dgm:prSet/>
      <dgm:spPr/>
      <dgm:t>
        <a:bodyPr/>
        <a:lstStyle/>
        <a:p>
          <a:endParaRPr lang="en-US"/>
        </a:p>
      </dgm:t>
    </dgm:pt>
    <dgm:pt modelId="{0AEF8D4F-0804-4B77-9482-438E7E0BA781}">
      <dgm:prSet phldrT="[Text]"/>
      <dgm:spPr/>
      <dgm:t>
        <a:bodyPr/>
        <a:lstStyle/>
        <a:p>
          <a:r>
            <a:rPr lang="en-US" dirty="0" smtClean="0"/>
            <a:t>Collections of Books</a:t>
          </a:r>
        </a:p>
        <a:p>
          <a:r>
            <a:rPr lang="en-US" dirty="0" smtClean="0"/>
            <a:t>(Libraries)</a:t>
          </a:r>
          <a:endParaRPr lang="en-US" dirty="0"/>
        </a:p>
      </dgm:t>
    </dgm:pt>
    <dgm:pt modelId="{25BFCC47-D49B-4728-A4D1-928DAD6EDA1C}" type="parTrans" cxnId="{5BC8F353-E9B9-45CB-BFC5-B0234E304D5C}">
      <dgm:prSet/>
      <dgm:spPr/>
      <dgm:t>
        <a:bodyPr/>
        <a:lstStyle/>
        <a:p>
          <a:endParaRPr lang="en-US" dirty="0"/>
        </a:p>
      </dgm:t>
    </dgm:pt>
    <dgm:pt modelId="{271CA522-E1D0-435E-A773-5352A6D8DFF8}" type="sibTrans" cxnId="{5BC8F353-E9B9-45CB-BFC5-B0234E304D5C}">
      <dgm:prSet/>
      <dgm:spPr/>
      <dgm:t>
        <a:bodyPr/>
        <a:lstStyle/>
        <a:p>
          <a:endParaRPr lang="en-US"/>
        </a:p>
      </dgm:t>
    </dgm:pt>
    <dgm:pt modelId="{08EDF17A-4E30-4BB0-8922-BCD92560FB9D}">
      <dgm:prSet phldrT="[Text]"/>
      <dgm:spPr/>
      <dgm:t>
        <a:bodyPr/>
        <a:lstStyle/>
        <a:p>
          <a:r>
            <a:rPr lang="en-US" dirty="0" smtClean="0"/>
            <a:t>Collections of Art</a:t>
          </a:r>
        </a:p>
        <a:p>
          <a:r>
            <a:rPr lang="en-US" dirty="0" smtClean="0"/>
            <a:t>(Museum)</a:t>
          </a:r>
          <a:endParaRPr lang="en-US" dirty="0"/>
        </a:p>
      </dgm:t>
    </dgm:pt>
    <dgm:pt modelId="{C1E78990-24BD-4666-972E-3F4EAF753E56}" type="parTrans" cxnId="{1C3F343A-B6F1-453C-B982-CDE68296EC3F}">
      <dgm:prSet/>
      <dgm:spPr/>
      <dgm:t>
        <a:bodyPr/>
        <a:lstStyle/>
        <a:p>
          <a:endParaRPr lang="en-US" dirty="0"/>
        </a:p>
      </dgm:t>
    </dgm:pt>
    <dgm:pt modelId="{5A4773AD-2A1F-480C-B773-40D6D953E960}" type="sibTrans" cxnId="{1C3F343A-B6F1-453C-B982-CDE68296EC3F}">
      <dgm:prSet/>
      <dgm:spPr/>
      <dgm:t>
        <a:bodyPr/>
        <a:lstStyle/>
        <a:p>
          <a:endParaRPr lang="en-US"/>
        </a:p>
      </dgm:t>
    </dgm:pt>
    <dgm:pt modelId="{2B7E4A4F-A5D2-48DD-91F2-723A277B52DC}">
      <dgm:prSet phldrT="[Text]"/>
      <dgm:spPr/>
      <dgm:t>
        <a:bodyPr/>
        <a:lstStyle/>
        <a:p>
          <a:r>
            <a:rPr lang="en-US" dirty="0" smtClean="0"/>
            <a:t>Collections of Documents</a:t>
          </a:r>
        </a:p>
        <a:p>
          <a:r>
            <a:rPr lang="en-US" dirty="0" smtClean="0"/>
            <a:t>(Archive)</a:t>
          </a:r>
          <a:endParaRPr lang="en-US" dirty="0"/>
        </a:p>
      </dgm:t>
    </dgm:pt>
    <dgm:pt modelId="{59B7451C-583A-49C7-949B-6195BC7991D5}" type="parTrans" cxnId="{CA11EECE-3A85-46C4-B6AC-0DA4A30DFCEE}">
      <dgm:prSet/>
      <dgm:spPr/>
      <dgm:t>
        <a:bodyPr/>
        <a:lstStyle/>
        <a:p>
          <a:endParaRPr lang="en-US" dirty="0"/>
        </a:p>
      </dgm:t>
    </dgm:pt>
    <dgm:pt modelId="{594F0FCB-59CA-45CC-A366-9FA16A794885}" type="sibTrans" cxnId="{CA11EECE-3A85-46C4-B6AC-0DA4A30DFCEE}">
      <dgm:prSet/>
      <dgm:spPr/>
      <dgm:t>
        <a:bodyPr/>
        <a:lstStyle/>
        <a:p>
          <a:endParaRPr lang="en-US"/>
        </a:p>
      </dgm:t>
    </dgm:pt>
    <dgm:pt modelId="{5BC44C68-2370-4F6D-A2C9-4F6484F1FD23}">
      <dgm:prSet phldrT="[Text]"/>
      <dgm:spPr/>
      <dgm:t>
        <a:bodyPr/>
        <a:lstStyle/>
        <a:p>
          <a:r>
            <a:rPr lang="en-US" dirty="0" smtClean="0"/>
            <a:t>Collections of Data</a:t>
          </a:r>
        </a:p>
        <a:p>
          <a:r>
            <a:rPr lang="en-US" dirty="0" smtClean="0"/>
            <a:t>(Repository)</a:t>
          </a:r>
          <a:endParaRPr lang="en-US" dirty="0"/>
        </a:p>
      </dgm:t>
    </dgm:pt>
    <dgm:pt modelId="{090D139D-F662-49EB-804F-5C0181742AD9}" type="parTrans" cxnId="{C5263F84-733C-4479-AB2E-E12982062B4D}">
      <dgm:prSet/>
      <dgm:spPr/>
      <dgm:t>
        <a:bodyPr/>
        <a:lstStyle/>
        <a:p>
          <a:endParaRPr lang="en-US" dirty="0"/>
        </a:p>
      </dgm:t>
    </dgm:pt>
    <dgm:pt modelId="{44BF0AA7-30FA-49C0-85CC-42466BE2B17B}" type="sibTrans" cxnId="{C5263F84-733C-4479-AB2E-E12982062B4D}">
      <dgm:prSet/>
      <dgm:spPr/>
      <dgm:t>
        <a:bodyPr/>
        <a:lstStyle/>
        <a:p>
          <a:endParaRPr lang="en-US"/>
        </a:p>
      </dgm:t>
    </dgm:pt>
    <dgm:pt modelId="{6CDBAED6-F6A4-47AF-A312-A51C27DE6824}">
      <dgm:prSet phldrT="[Text]"/>
      <dgm:spPr/>
      <dgm:t>
        <a:bodyPr/>
        <a:lstStyle/>
        <a:p>
          <a:r>
            <a:rPr lang="en-US" dirty="0" smtClean="0"/>
            <a:t>Collections of Spices (Pantry) …</a:t>
          </a:r>
          <a:endParaRPr lang="en-US" dirty="0"/>
        </a:p>
      </dgm:t>
    </dgm:pt>
    <dgm:pt modelId="{DB34158B-8E1E-468F-B115-1AE53D3B64ED}" type="parTrans" cxnId="{9BFB281B-29C8-4F29-9950-B6084E0E22D2}">
      <dgm:prSet/>
      <dgm:spPr/>
      <dgm:t>
        <a:bodyPr/>
        <a:lstStyle/>
        <a:p>
          <a:endParaRPr lang="en-US" dirty="0"/>
        </a:p>
      </dgm:t>
    </dgm:pt>
    <dgm:pt modelId="{E22751CE-56CF-45FB-ACDE-AAB412B8D2EB}" type="sibTrans" cxnId="{9BFB281B-29C8-4F29-9950-B6084E0E22D2}">
      <dgm:prSet/>
      <dgm:spPr/>
      <dgm:t>
        <a:bodyPr/>
        <a:lstStyle/>
        <a:p>
          <a:endParaRPr lang="en-US"/>
        </a:p>
      </dgm:t>
    </dgm:pt>
    <dgm:pt modelId="{6B645544-047D-4D7A-885C-11D8694BF7D3}" type="pres">
      <dgm:prSet presAssocID="{34B6D8AD-4605-49E5-86E3-24318288C0E4}" presName="hierChild1" presStyleCnt="0">
        <dgm:presLayoutVars>
          <dgm:chPref val="1"/>
          <dgm:dir/>
          <dgm:animOne val="branch"/>
          <dgm:animLvl val="lvl"/>
          <dgm:resizeHandles/>
        </dgm:presLayoutVars>
      </dgm:prSet>
      <dgm:spPr/>
      <dgm:t>
        <a:bodyPr/>
        <a:lstStyle/>
        <a:p>
          <a:endParaRPr lang="en-US"/>
        </a:p>
      </dgm:t>
    </dgm:pt>
    <dgm:pt modelId="{BEA5653A-66D3-44BD-95BA-301EA214F5D8}" type="pres">
      <dgm:prSet presAssocID="{60002D4B-3798-4992-BC00-167A0A0C5527}" presName="hierRoot1" presStyleCnt="0"/>
      <dgm:spPr/>
    </dgm:pt>
    <dgm:pt modelId="{CE0AA615-2196-4B21-A09A-8A4B2E94BC80}" type="pres">
      <dgm:prSet presAssocID="{60002D4B-3798-4992-BC00-167A0A0C5527}" presName="composite" presStyleCnt="0"/>
      <dgm:spPr/>
    </dgm:pt>
    <dgm:pt modelId="{013BE6EE-15B4-4DBC-958B-47D8DEC5815D}" type="pres">
      <dgm:prSet presAssocID="{60002D4B-3798-4992-BC00-167A0A0C5527}" presName="background" presStyleLbl="node0" presStyleIdx="0" presStyleCnt="1"/>
      <dgm:spPr/>
    </dgm:pt>
    <dgm:pt modelId="{4849F0F7-DA9F-4272-93CD-C9CE48BC15B6}" type="pres">
      <dgm:prSet presAssocID="{60002D4B-3798-4992-BC00-167A0A0C5527}" presName="text" presStyleLbl="fgAcc0" presStyleIdx="0" presStyleCnt="1" custLinFactNeighborX="-2827" custLinFactNeighborY="-10128">
        <dgm:presLayoutVars>
          <dgm:chPref val="3"/>
        </dgm:presLayoutVars>
      </dgm:prSet>
      <dgm:spPr/>
      <dgm:t>
        <a:bodyPr/>
        <a:lstStyle/>
        <a:p>
          <a:endParaRPr lang="en-US"/>
        </a:p>
      </dgm:t>
    </dgm:pt>
    <dgm:pt modelId="{2AF190B1-1048-40A3-A643-23F66442B5D2}" type="pres">
      <dgm:prSet presAssocID="{60002D4B-3798-4992-BC00-167A0A0C5527}" presName="hierChild2" presStyleCnt="0"/>
      <dgm:spPr/>
    </dgm:pt>
    <dgm:pt modelId="{8460E617-07B5-4C96-9641-859301AF67A4}" type="pres">
      <dgm:prSet presAssocID="{25BFCC47-D49B-4728-A4D1-928DAD6EDA1C}" presName="Name10" presStyleLbl="parChTrans1D2" presStyleIdx="0" presStyleCnt="5"/>
      <dgm:spPr/>
      <dgm:t>
        <a:bodyPr/>
        <a:lstStyle/>
        <a:p>
          <a:endParaRPr lang="en-US"/>
        </a:p>
      </dgm:t>
    </dgm:pt>
    <dgm:pt modelId="{A154BD71-F0D1-49F7-BB9F-B1073DEE68E6}" type="pres">
      <dgm:prSet presAssocID="{0AEF8D4F-0804-4B77-9482-438E7E0BA781}" presName="hierRoot2" presStyleCnt="0"/>
      <dgm:spPr/>
    </dgm:pt>
    <dgm:pt modelId="{E0E47758-2654-4F58-BE21-2FC4C31338F0}" type="pres">
      <dgm:prSet presAssocID="{0AEF8D4F-0804-4B77-9482-438E7E0BA781}" presName="composite2" presStyleCnt="0"/>
      <dgm:spPr/>
    </dgm:pt>
    <dgm:pt modelId="{02B27B82-D6D9-40BC-A675-EA4DC7F022F1}" type="pres">
      <dgm:prSet presAssocID="{0AEF8D4F-0804-4B77-9482-438E7E0BA781}" presName="background2" presStyleLbl="node2" presStyleIdx="0" presStyleCnt="5"/>
      <dgm:spPr/>
    </dgm:pt>
    <dgm:pt modelId="{D9A38CFF-48FF-4153-B82C-34EF49E75E2C}" type="pres">
      <dgm:prSet presAssocID="{0AEF8D4F-0804-4B77-9482-438E7E0BA781}" presName="text2" presStyleLbl="fgAcc2" presStyleIdx="0" presStyleCnt="5">
        <dgm:presLayoutVars>
          <dgm:chPref val="3"/>
        </dgm:presLayoutVars>
      </dgm:prSet>
      <dgm:spPr/>
      <dgm:t>
        <a:bodyPr/>
        <a:lstStyle/>
        <a:p>
          <a:endParaRPr lang="en-US"/>
        </a:p>
      </dgm:t>
    </dgm:pt>
    <dgm:pt modelId="{0518E29F-C6DB-46E6-8AB9-2A5D8473CC98}" type="pres">
      <dgm:prSet presAssocID="{0AEF8D4F-0804-4B77-9482-438E7E0BA781}" presName="hierChild3" presStyleCnt="0"/>
      <dgm:spPr/>
    </dgm:pt>
    <dgm:pt modelId="{89BA7F33-8B0A-4C59-91F1-577079538722}" type="pres">
      <dgm:prSet presAssocID="{C1E78990-24BD-4666-972E-3F4EAF753E56}" presName="Name10" presStyleLbl="parChTrans1D2" presStyleIdx="1" presStyleCnt="5"/>
      <dgm:spPr/>
      <dgm:t>
        <a:bodyPr/>
        <a:lstStyle/>
        <a:p>
          <a:endParaRPr lang="en-US"/>
        </a:p>
      </dgm:t>
    </dgm:pt>
    <dgm:pt modelId="{0EB41974-06FD-4A02-8BFD-401E8399AC3A}" type="pres">
      <dgm:prSet presAssocID="{08EDF17A-4E30-4BB0-8922-BCD92560FB9D}" presName="hierRoot2" presStyleCnt="0"/>
      <dgm:spPr/>
    </dgm:pt>
    <dgm:pt modelId="{1BED8529-CBC9-4AE5-9335-A68BD0517A62}" type="pres">
      <dgm:prSet presAssocID="{08EDF17A-4E30-4BB0-8922-BCD92560FB9D}" presName="composite2" presStyleCnt="0"/>
      <dgm:spPr/>
    </dgm:pt>
    <dgm:pt modelId="{AEC884DB-79F6-419A-846A-0BADDF5F4BF8}" type="pres">
      <dgm:prSet presAssocID="{08EDF17A-4E30-4BB0-8922-BCD92560FB9D}" presName="background2" presStyleLbl="node2" presStyleIdx="1" presStyleCnt="5"/>
      <dgm:spPr/>
    </dgm:pt>
    <dgm:pt modelId="{B5E1F34D-EDA4-4C1D-9F9B-254A9CCF58A4}" type="pres">
      <dgm:prSet presAssocID="{08EDF17A-4E30-4BB0-8922-BCD92560FB9D}" presName="text2" presStyleLbl="fgAcc2" presStyleIdx="1" presStyleCnt="5">
        <dgm:presLayoutVars>
          <dgm:chPref val="3"/>
        </dgm:presLayoutVars>
      </dgm:prSet>
      <dgm:spPr/>
      <dgm:t>
        <a:bodyPr/>
        <a:lstStyle/>
        <a:p>
          <a:endParaRPr lang="en-US"/>
        </a:p>
      </dgm:t>
    </dgm:pt>
    <dgm:pt modelId="{70C3920E-178A-4EB9-B421-665BD2FC13F0}" type="pres">
      <dgm:prSet presAssocID="{08EDF17A-4E30-4BB0-8922-BCD92560FB9D}" presName="hierChild3" presStyleCnt="0"/>
      <dgm:spPr/>
    </dgm:pt>
    <dgm:pt modelId="{DC7D5DF0-10A0-43A5-AAEF-CABA2E71538E}" type="pres">
      <dgm:prSet presAssocID="{59B7451C-583A-49C7-949B-6195BC7991D5}" presName="Name10" presStyleLbl="parChTrans1D2" presStyleIdx="2" presStyleCnt="5"/>
      <dgm:spPr/>
      <dgm:t>
        <a:bodyPr/>
        <a:lstStyle/>
        <a:p>
          <a:endParaRPr lang="en-US"/>
        </a:p>
      </dgm:t>
    </dgm:pt>
    <dgm:pt modelId="{3C06C0AC-6A06-4BDB-AC0C-9981EB5E3722}" type="pres">
      <dgm:prSet presAssocID="{2B7E4A4F-A5D2-48DD-91F2-723A277B52DC}" presName="hierRoot2" presStyleCnt="0"/>
      <dgm:spPr/>
    </dgm:pt>
    <dgm:pt modelId="{74907F23-2650-4559-A7A6-CD37102FFC59}" type="pres">
      <dgm:prSet presAssocID="{2B7E4A4F-A5D2-48DD-91F2-723A277B52DC}" presName="composite2" presStyleCnt="0"/>
      <dgm:spPr/>
    </dgm:pt>
    <dgm:pt modelId="{EB7AC2DA-6EA9-4C9B-BCBA-3E8AA059B4CE}" type="pres">
      <dgm:prSet presAssocID="{2B7E4A4F-A5D2-48DD-91F2-723A277B52DC}" presName="background2" presStyleLbl="node2" presStyleIdx="2" presStyleCnt="5"/>
      <dgm:spPr/>
    </dgm:pt>
    <dgm:pt modelId="{1D24A028-910C-4194-8016-B094AE899C27}" type="pres">
      <dgm:prSet presAssocID="{2B7E4A4F-A5D2-48DD-91F2-723A277B52DC}" presName="text2" presStyleLbl="fgAcc2" presStyleIdx="2" presStyleCnt="5">
        <dgm:presLayoutVars>
          <dgm:chPref val="3"/>
        </dgm:presLayoutVars>
      </dgm:prSet>
      <dgm:spPr/>
      <dgm:t>
        <a:bodyPr/>
        <a:lstStyle/>
        <a:p>
          <a:endParaRPr lang="en-US"/>
        </a:p>
      </dgm:t>
    </dgm:pt>
    <dgm:pt modelId="{D81416D7-74F9-4D62-B0DC-C353EEC9C1D4}" type="pres">
      <dgm:prSet presAssocID="{2B7E4A4F-A5D2-48DD-91F2-723A277B52DC}" presName="hierChild3" presStyleCnt="0"/>
      <dgm:spPr/>
    </dgm:pt>
    <dgm:pt modelId="{882DDA5D-0E8E-43C0-AAC2-C1695B3591EE}" type="pres">
      <dgm:prSet presAssocID="{090D139D-F662-49EB-804F-5C0181742AD9}" presName="Name10" presStyleLbl="parChTrans1D2" presStyleIdx="3" presStyleCnt="5"/>
      <dgm:spPr/>
      <dgm:t>
        <a:bodyPr/>
        <a:lstStyle/>
        <a:p>
          <a:endParaRPr lang="en-US"/>
        </a:p>
      </dgm:t>
    </dgm:pt>
    <dgm:pt modelId="{838B42F8-41CB-480B-82C7-7E8FEAAE7BC8}" type="pres">
      <dgm:prSet presAssocID="{5BC44C68-2370-4F6D-A2C9-4F6484F1FD23}" presName="hierRoot2" presStyleCnt="0"/>
      <dgm:spPr/>
    </dgm:pt>
    <dgm:pt modelId="{C5CBB0F0-B9B9-411A-855B-C8961DA8F8E0}" type="pres">
      <dgm:prSet presAssocID="{5BC44C68-2370-4F6D-A2C9-4F6484F1FD23}" presName="composite2" presStyleCnt="0"/>
      <dgm:spPr/>
    </dgm:pt>
    <dgm:pt modelId="{DF1B5EA7-F1BE-4FA9-B3BB-C95BFEF15165}" type="pres">
      <dgm:prSet presAssocID="{5BC44C68-2370-4F6D-A2C9-4F6484F1FD23}" presName="background2" presStyleLbl="node2" presStyleIdx="3" presStyleCnt="5"/>
      <dgm:spPr/>
    </dgm:pt>
    <dgm:pt modelId="{DE1FAF24-3C74-4061-BFE0-AD55FBB7B8AF}" type="pres">
      <dgm:prSet presAssocID="{5BC44C68-2370-4F6D-A2C9-4F6484F1FD23}" presName="text2" presStyleLbl="fgAcc2" presStyleIdx="3" presStyleCnt="5">
        <dgm:presLayoutVars>
          <dgm:chPref val="3"/>
        </dgm:presLayoutVars>
      </dgm:prSet>
      <dgm:spPr/>
      <dgm:t>
        <a:bodyPr/>
        <a:lstStyle/>
        <a:p>
          <a:endParaRPr lang="en-US"/>
        </a:p>
      </dgm:t>
    </dgm:pt>
    <dgm:pt modelId="{B3B1291A-24D5-4B6E-A756-03CD9ABEACE8}" type="pres">
      <dgm:prSet presAssocID="{5BC44C68-2370-4F6D-A2C9-4F6484F1FD23}" presName="hierChild3" presStyleCnt="0"/>
      <dgm:spPr/>
    </dgm:pt>
    <dgm:pt modelId="{C4FC9F86-BA50-4F0B-BE19-D3B648283E47}" type="pres">
      <dgm:prSet presAssocID="{DB34158B-8E1E-468F-B115-1AE53D3B64ED}" presName="Name10" presStyleLbl="parChTrans1D2" presStyleIdx="4" presStyleCnt="5"/>
      <dgm:spPr/>
      <dgm:t>
        <a:bodyPr/>
        <a:lstStyle/>
        <a:p>
          <a:endParaRPr lang="en-US"/>
        </a:p>
      </dgm:t>
    </dgm:pt>
    <dgm:pt modelId="{7D82D3E1-73F7-4D0B-9D25-0AE5894DB329}" type="pres">
      <dgm:prSet presAssocID="{6CDBAED6-F6A4-47AF-A312-A51C27DE6824}" presName="hierRoot2" presStyleCnt="0"/>
      <dgm:spPr/>
    </dgm:pt>
    <dgm:pt modelId="{40477F52-2B92-4A01-84CA-E92A7968C111}" type="pres">
      <dgm:prSet presAssocID="{6CDBAED6-F6A4-47AF-A312-A51C27DE6824}" presName="composite2" presStyleCnt="0"/>
      <dgm:spPr/>
    </dgm:pt>
    <dgm:pt modelId="{9203EF7C-4BC5-4CB3-BC7E-CEBBA2BBA6D7}" type="pres">
      <dgm:prSet presAssocID="{6CDBAED6-F6A4-47AF-A312-A51C27DE6824}" presName="background2" presStyleLbl="node2" presStyleIdx="4" presStyleCnt="5"/>
      <dgm:spPr/>
    </dgm:pt>
    <dgm:pt modelId="{FB87A114-6784-402A-9413-4814663DED58}" type="pres">
      <dgm:prSet presAssocID="{6CDBAED6-F6A4-47AF-A312-A51C27DE6824}" presName="text2" presStyleLbl="fgAcc2" presStyleIdx="4" presStyleCnt="5">
        <dgm:presLayoutVars>
          <dgm:chPref val="3"/>
        </dgm:presLayoutVars>
      </dgm:prSet>
      <dgm:spPr/>
      <dgm:t>
        <a:bodyPr/>
        <a:lstStyle/>
        <a:p>
          <a:endParaRPr lang="en-US"/>
        </a:p>
      </dgm:t>
    </dgm:pt>
    <dgm:pt modelId="{1CB9003A-00B5-4FDC-BF4A-091C9D0B7986}" type="pres">
      <dgm:prSet presAssocID="{6CDBAED6-F6A4-47AF-A312-A51C27DE6824}" presName="hierChild3" presStyleCnt="0"/>
      <dgm:spPr/>
    </dgm:pt>
  </dgm:ptLst>
  <dgm:cxnLst>
    <dgm:cxn modelId="{F05D5FFB-15BE-4D4C-9D7D-17396C645042}" type="presOf" srcId="{08EDF17A-4E30-4BB0-8922-BCD92560FB9D}" destId="{B5E1F34D-EDA4-4C1D-9F9B-254A9CCF58A4}" srcOrd="0" destOrd="0" presId="urn:microsoft.com/office/officeart/2005/8/layout/hierarchy1"/>
    <dgm:cxn modelId="{15417060-D9D7-47EE-8287-7CC48D7D8E05}" type="presOf" srcId="{0AEF8D4F-0804-4B77-9482-438E7E0BA781}" destId="{D9A38CFF-48FF-4153-B82C-34EF49E75E2C}" srcOrd="0" destOrd="0" presId="urn:microsoft.com/office/officeart/2005/8/layout/hierarchy1"/>
    <dgm:cxn modelId="{6729BF27-4090-4376-BA5D-66903392DF44}" type="presOf" srcId="{DB34158B-8E1E-468F-B115-1AE53D3B64ED}" destId="{C4FC9F86-BA50-4F0B-BE19-D3B648283E47}" srcOrd="0" destOrd="0" presId="urn:microsoft.com/office/officeart/2005/8/layout/hierarchy1"/>
    <dgm:cxn modelId="{5BC8F353-E9B9-45CB-BFC5-B0234E304D5C}" srcId="{60002D4B-3798-4992-BC00-167A0A0C5527}" destId="{0AEF8D4F-0804-4B77-9482-438E7E0BA781}" srcOrd="0" destOrd="0" parTransId="{25BFCC47-D49B-4728-A4D1-928DAD6EDA1C}" sibTransId="{271CA522-E1D0-435E-A773-5352A6D8DFF8}"/>
    <dgm:cxn modelId="{31545318-3A6F-4ECE-BF79-1BF3B07A7661}" type="presOf" srcId="{60002D4B-3798-4992-BC00-167A0A0C5527}" destId="{4849F0F7-DA9F-4272-93CD-C9CE48BC15B6}" srcOrd="0" destOrd="0" presId="urn:microsoft.com/office/officeart/2005/8/layout/hierarchy1"/>
    <dgm:cxn modelId="{3C3B08CA-514F-4BC3-9877-CF9A8B9AA413}" type="presOf" srcId="{34B6D8AD-4605-49E5-86E3-24318288C0E4}" destId="{6B645544-047D-4D7A-885C-11D8694BF7D3}" srcOrd="0" destOrd="0" presId="urn:microsoft.com/office/officeart/2005/8/layout/hierarchy1"/>
    <dgm:cxn modelId="{6FFFD7C5-3725-4C00-B350-0665370698DA}" srcId="{34B6D8AD-4605-49E5-86E3-24318288C0E4}" destId="{60002D4B-3798-4992-BC00-167A0A0C5527}" srcOrd="0" destOrd="0" parTransId="{D9CCBEC3-53FF-4E31-AC94-0C293FA50842}" sibTransId="{40543998-906D-48B2-A26D-DD6B588D0F3C}"/>
    <dgm:cxn modelId="{626FF443-817B-4E17-BDF9-4A512DE6374D}" type="presOf" srcId="{090D139D-F662-49EB-804F-5C0181742AD9}" destId="{882DDA5D-0E8E-43C0-AAC2-C1695B3591EE}" srcOrd="0" destOrd="0" presId="urn:microsoft.com/office/officeart/2005/8/layout/hierarchy1"/>
    <dgm:cxn modelId="{F04A475C-7D47-40B9-BD98-071EDA6F138D}" type="presOf" srcId="{C1E78990-24BD-4666-972E-3F4EAF753E56}" destId="{89BA7F33-8B0A-4C59-91F1-577079538722}" srcOrd="0" destOrd="0" presId="urn:microsoft.com/office/officeart/2005/8/layout/hierarchy1"/>
    <dgm:cxn modelId="{46441DCE-75C0-4F7F-8F6F-7B595D32C432}" type="presOf" srcId="{2B7E4A4F-A5D2-48DD-91F2-723A277B52DC}" destId="{1D24A028-910C-4194-8016-B094AE899C27}" srcOrd="0" destOrd="0" presId="urn:microsoft.com/office/officeart/2005/8/layout/hierarchy1"/>
    <dgm:cxn modelId="{C5263F84-733C-4479-AB2E-E12982062B4D}" srcId="{60002D4B-3798-4992-BC00-167A0A0C5527}" destId="{5BC44C68-2370-4F6D-A2C9-4F6484F1FD23}" srcOrd="3" destOrd="0" parTransId="{090D139D-F662-49EB-804F-5C0181742AD9}" sibTransId="{44BF0AA7-30FA-49C0-85CC-42466BE2B17B}"/>
    <dgm:cxn modelId="{3189279E-A19C-4AD3-9071-F5D1F388202C}" type="presOf" srcId="{25BFCC47-D49B-4728-A4D1-928DAD6EDA1C}" destId="{8460E617-07B5-4C96-9641-859301AF67A4}" srcOrd="0" destOrd="0" presId="urn:microsoft.com/office/officeart/2005/8/layout/hierarchy1"/>
    <dgm:cxn modelId="{9B0CBE25-1335-4440-8EB4-AC832CF922A4}" type="presOf" srcId="{6CDBAED6-F6A4-47AF-A312-A51C27DE6824}" destId="{FB87A114-6784-402A-9413-4814663DED58}" srcOrd="0" destOrd="0" presId="urn:microsoft.com/office/officeart/2005/8/layout/hierarchy1"/>
    <dgm:cxn modelId="{995A5495-7736-4657-9AA1-CA011D676B34}" type="presOf" srcId="{5BC44C68-2370-4F6D-A2C9-4F6484F1FD23}" destId="{DE1FAF24-3C74-4061-BFE0-AD55FBB7B8AF}" srcOrd="0" destOrd="0" presId="urn:microsoft.com/office/officeart/2005/8/layout/hierarchy1"/>
    <dgm:cxn modelId="{CA11EECE-3A85-46C4-B6AC-0DA4A30DFCEE}" srcId="{60002D4B-3798-4992-BC00-167A0A0C5527}" destId="{2B7E4A4F-A5D2-48DD-91F2-723A277B52DC}" srcOrd="2" destOrd="0" parTransId="{59B7451C-583A-49C7-949B-6195BC7991D5}" sibTransId="{594F0FCB-59CA-45CC-A366-9FA16A794885}"/>
    <dgm:cxn modelId="{02FF9A51-E8C0-4459-8468-03045929313E}" type="presOf" srcId="{59B7451C-583A-49C7-949B-6195BC7991D5}" destId="{DC7D5DF0-10A0-43A5-AAEF-CABA2E71538E}" srcOrd="0" destOrd="0" presId="urn:microsoft.com/office/officeart/2005/8/layout/hierarchy1"/>
    <dgm:cxn modelId="{9BFB281B-29C8-4F29-9950-B6084E0E22D2}" srcId="{60002D4B-3798-4992-BC00-167A0A0C5527}" destId="{6CDBAED6-F6A4-47AF-A312-A51C27DE6824}" srcOrd="4" destOrd="0" parTransId="{DB34158B-8E1E-468F-B115-1AE53D3B64ED}" sibTransId="{E22751CE-56CF-45FB-ACDE-AAB412B8D2EB}"/>
    <dgm:cxn modelId="{1C3F343A-B6F1-453C-B982-CDE68296EC3F}" srcId="{60002D4B-3798-4992-BC00-167A0A0C5527}" destId="{08EDF17A-4E30-4BB0-8922-BCD92560FB9D}" srcOrd="1" destOrd="0" parTransId="{C1E78990-24BD-4666-972E-3F4EAF753E56}" sibTransId="{5A4773AD-2A1F-480C-B773-40D6D953E960}"/>
    <dgm:cxn modelId="{62E713B7-A49E-4EBB-BC51-A004FC358ACF}" type="presParOf" srcId="{6B645544-047D-4D7A-885C-11D8694BF7D3}" destId="{BEA5653A-66D3-44BD-95BA-301EA214F5D8}" srcOrd="0" destOrd="0" presId="urn:microsoft.com/office/officeart/2005/8/layout/hierarchy1"/>
    <dgm:cxn modelId="{4147A41F-A83D-41DD-A871-7E5A435C13B9}" type="presParOf" srcId="{BEA5653A-66D3-44BD-95BA-301EA214F5D8}" destId="{CE0AA615-2196-4B21-A09A-8A4B2E94BC80}" srcOrd="0" destOrd="0" presId="urn:microsoft.com/office/officeart/2005/8/layout/hierarchy1"/>
    <dgm:cxn modelId="{F0244809-D950-4F19-8F4A-7E315D7F4B1C}" type="presParOf" srcId="{CE0AA615-2196-4B21-A09A-8A4B2E94BC80}" destId="{013BE6EE-15B4-4DBC-958B-47D8DEC5815D}" srcOrd="0" destOrd="0" presId="urn:microsoft.com/office/officeart/2005/8/layout/hierarchy1"/>
    <dgm:cxn modelId="{2F482FAC-D962-4BC0-A324-4FE8FB5AD512}" type="presParOf" srcId="{CE0AA615-2196-4B21-A09A-8A4B2E94BC80}" destId="{4849F0F7-DA9F-4272-93CD-C9CE48BC15B6}" srcOrd="1" destOrd="0" presId="urn:microsoft.com/office/officeart/2005/8/layout/hierarchy1"/>
    <dgm:cxn modelId="{4104B679-498C-4A58-8EAD-E601998860DD}" type="presParOf" srcId="{BEA5653A-66D3-44BD-95BA-301EA214F5D8}" destId="{2AF190B1-1048-40A3-A643-23F66442B5D2}" srcOrd="1" destOrd="0" presId="urn:microsoft.com/office/officeart/2005/8/layout/hierarchy1"/>
    <dgm:cxn modelId="{18FC4B69-5B11-4EAF-930F-1837BFC5800B}" type="presParOf" srcId="{2AF190B1-1048-40A3-A643-23F66442B5D2}" destId="{8460E617-07B5-4C96-9641-859301AF67A4}" srcOrd="0" destOrd="0" presId="urn:microsoft.com/office/officeart/2005/8/layout/hierarchy1"/>
    <dgm:cxn modelId="{A23145C4-6699-40C0-8BC0-4DDB5E5F8D5F}" type="presParOf" srcId="{2AF190B1-1048-40A3-A643-23F66442B5D2}" destId="{A154BD71-F0D1-49F7-BB9F-B1073DEE68E6}" srcOrd="1" destOrd="0" presId="urn:microsoft.com/office/officeart/2005/8/layout/hierarchy1"/>
    <dgm:cxn modelId="{5C17FED3-F587-4B61-A5D4-327514849584}" type="presParOf" srcId="{A154BD71-F0D1-49F7-BB9F-B1073DEE68E6}" destId="{E0E47758-2654-4F58-BE21-2FC4C31338F0}" srcOrd="0" destOrd="0" presId="urn:microsoft.com/office/officeart/2005/8/layout/hierarchy1"/>
    <dgm:cxn modelId="{CAA7746D-37D1-434D-A5F5-C336A8E08C2F}" type="presParOf" srcId="{E0E47758-2654-4F58-BE21-2FC4C31338F0}" destId="{02B27B82-D6D9-40BC-A675-EA4DC7F022F1}" srcOrd="0" destOrd="0" presId="urn:microsoft.com/office/officeart/2005/8/layout/hierarchy1"/>
    <dgm:cxn modelId="{C5182314-F94C-46C2-ABAE-90F2BB0AED3E}" type="presParOf" srcId="{E0E47758-2654-4F58-BE21-2FC4C31338F0}" destId="{D9A38CFF-48FF-4153-B82C-34EF49E75E2C}" srcOrd="1" destOrd="0" presId="urn:microsoft.com/office/officeart/2005/8/layout/hierarchy1"/>
    <dgm:cxn modelId="{FF3330EE-254E-411B-BC24-404295E23257}" type="presParOf" srcId="{A154BD71-F0D1-49F7-BB9F-B1073DEE68E6}" destId="{0518E29F-C6DB-46E6-8AB9-2A5D8473CC98}" srcOrd="1" destOrd="0" presId="urn:microsoft.com/office/officeart/2005/8/layout/hierarchy1"/>
    <dgm:cxn modelId="{9A1221BD-12C9-4D66-AB2F-FF0699210F82}" type="presParOf" srcId="{2AF190B1-1048-40A3-A643-23F66442B5D2}" destId="{89BA7F33-8B0A-4C59-91F1-577079538722}" srcOrd="2" destOrd="0" presId="urn:microsoft.com/office/officeart/2005/8/layout/hierarchy1"/>
    <dgm:cxn modelId="{F7516AEB-D465-437B-BA29-FB507025D67A}" type="presParOf" srcId="{2AF190B1-1048-40A3-A643-23F66442B5D2}" destId="{0EB41974-06FD-4A02-8BFD-401E8399AC3A}" srcOrd="3" destOrd="0" presId="urn:microsoft.com/office/officeart/2005/8/layout/hierarchy1"/>
    <dgm:cxn modelId="{480CFAB2-40AF-4BEB-B2B8-EFB5E1BDD0B1}" type="presParOf" srcId="{0EB41974-06FD-4A02-8BFD-401E8399AC3A}" destId="{1BED8529-CBC9-4AE5-9335-A68BD0517A62}" srcOrd="0" destOrd="0" presId="urn:microsoft.com/office/officeart/2005/8/layout/hierarchy1"/>
    <dgm:cxn modelId="{11FB545C-857B-4403-90C1-C347CADD53FB}" type="presParOf" srcId="{1BED8529-CBC9-4AE5-9335-A68BD0517A62}" destId="{AEC884DB-79F6-419A-846A-0BADDF5F4BF8}" srcOrd="0" destOrd="0" presId="urn:microsoft.com/office/officeart/2005/8/layout/hierarchy1"/>
    <dgm:cxn modelId="{7B60D713-9E9D-4FE4-B800-F0CF106BC0AB}" type="presParOf" srcId="{1BED8529-CBC9-4AE5-9335-A68BD0517A62}" destId="{B5E1F34D-EDA4-4C1D-9F9B-254A9CCF58A4}" srcOrd="1" destOrd="0" presId="urn:microsoft.com/office/officeart/2005/8/layout/hierarchy1"/>
    <dgm:cxn modelId="{E5403DD8-26E9-45EB-90D0-59BF7BB28911}" type="presParOf" srcId="{0EB41974-06FD-4A02-8BFD-401E8399AC3A}" destId="{70C3920E-178A-4EB9-B421-665BD2FC13F0}" srcOrd="1" destOrd="0" presId="urn:microsoft.com/office/officeart/2005/8/layout/hierarchy1"/>
    <dgm:cxn modelId="{B12FC95C-C904-49BE-832F-6912A4080172}" type="presParOf" srcId="{2AF190B1-1048-40A3-A643-23F66442B5D2}" destId="{DC7D5DF0-10A0-43A5-AAEF-CABA2E71538E}" srcOrd="4" destOrd="0" presId="urn:microsoft.com/office/officeart/2005/8/layout/hierarchy1"/>
    <dgm:cxn modelId="{2B1E54E4-0425-47FA-85C3-1495C3FC6A6C}" type="presParOf" srcId="{2AF190B1-1048-40A3-A643-23F66442B5D2}" destId="{3C06C0AC-6A06-4BDB-AC0C-9981EB5E3722}" srcOrd="5" destOrd="0" presId="urn:microsoft.com/office/officeart/2005/8/layout/hierarchy1"/>
    <dgm:cxn modelId="{4ED22FC4-4F69-44CD-8320-473DFB204D9F}" type="presParOf" srcId="{3C06C0AC-6A06-4BDB-AC0C-9981EB5E3722}" destId="{74907F23-2650-4559-A7A6-CD37102FFC59}" srcOrd="0" destOrd="0" presId="urn:microsoft.com/office/officeart/2005/8/layout/hierarchy1"/>
    <dgm:cxn modelId="{06C49152-A88A-415D-B0D7-01F1E9A0B95F}" type="presParOf" srcId="{74907F23-2650-4559-A7A6-CD37102FFC59}" destId="{EB7AC2DA-6EA9-4C9B-BCBA-3E8AA059B4CE}" srcOrd="0" destOrd="0" presId="urn:microsoft.com/office/officeart/2005/8/layout/hierarchy1"/>
    <dgm:cxn modelId="{F4A82BA8-22DC-424D-AD4B-2F6AE2D1C5D6}" type="presParOf" srcId="{74907F23-2650-4559-A7A6-CD37102FFC59}" destId="{1D24A028-910C-4194-8016-B094AE899C27}" srcOrd="1" destOrd="0" presId="urn:microsoft.com/office/officeart/2005/8/layout/hierarchy1"/>
    <dgm:cxn modelId="{526DFDAB-4012-4446-BAE3-B77243C0848E}" type="presParOf" srcId="{3C06C0AC-6A06-4BDB-AC0C-9981EB5E3722}" destId="{D81416D7-74F9-4D62-B0DC-C353EEC9C1D4}" srcOrd="1" destOrd="0" presId="urn:microsoft.com/office/officeart/2005/8/layout/hierarchy1"/>
    <dgm:cxn modelId="{B8C4932F-520B-4A12-B0AC-297752785714}" type="presParOf" srcId="{2AF190B1-1048-40A3-A643-23F66442B5D2}" destId="{882DDA5D-0E8E-43C0-AAC2-C1695B3591EE}" srcOrd="6" destOrd="0" presId="urn:microsoft.com/office/officeart/2005/8/layout/hierarchy1"/>
    <dgm:cxn modelId="{9E0C4669-0C07-41C9-9353-39E19BF3389C}" type="presParOf" srcId="{2AF190B1-1048-40A3-A643-23F66442B5D2}" destId="{838B42F8-41CB-480B-82C7-7E8FEAAE7BC8}" srcOrd="7" destOrd="0" presId="urn:microsoft.com/office/officeart/2005/8/layout/hierarchy1"/>
    <dgm:cxn modelId="{FDD96800-3B40-45A0-A5A1-7B3FFA2F9653}" type="presParOf" srcId="{838B42F8-41CB-480B-82C7-7E8FEAAE7BC8}" destId="{C5CBB0F0-B9B9-411A-855B-C8961DA8F8E0}" srcOrd="0" destOrd="0" presId="urn:microsoft.com/office/officeart/2005/8/layout/hierarchy1"/>
    <dgm:cxn modelId="{0EAFDD00-3262-4FF2-9DEB-C040402B9C2A}" type="presParOf" srcId="{C5CBB0F0-B9B9-411A-855B-C8961DA8F8E0}" destId="{DF1B5EA7-F1BE-4FA9-B3BB-C95BFEF15165}" srcOrd="0" destOrd="0" presId="urn:microsoft.com/office/officeart/2005/8/layout/hierarchy1"/>
    <dgm:cxn modelId="{5E746FFB-C01D-4EA9-BC82-41E37369873E}" type="presParOf" srcId="{C5CBB0F0-B9B9-411A-855B-C8961DA8F8E0}" destId="{DE1FAF24-3C74-4061-BFE0-AD55FBB7B8AF}" srcOrd="1" destOrd="0" presId="urn:microsoft.com/office/officeart/2005/8/layout/hierarchy1"/>
    <dgm:cxn modelId="{FF189FA1-B7F2-48A3-B046-E20EDB79535C}" type="presParOf" srcId="{838B42F8-41CB-480B-82C7-7E8FEAAE7BC8}" destId="{B3B1291A-24D5-4B6E-A756-03CD9ABEACE8}" srcOrd="1" destOrd="0" presId="urn:microsoft.com/office/officeart/2005/8/layout/hierarchy1"/>
    <dgm:cxn modelId="{49D39204-0E25-45C2-A676-EF71E6B9B152}" type="presParOf" srcId="{2AF190B1-1048-40A3-A643-23F66442B5D2}" destId="{C4FC9F86-BA50-4F0B-BE19-D3B648283E47}" srcOrd="8" destOrd="0" presId="urn:microsoft.com/office/officeart/2005/8/layout/hierarchy1"/>
    <dgm:cxn modelId="{D299B1B4-91ED-40EC-8934-5863141ADCEA}" type="presParOf" srcId="{2AF190B1-1048-40A3-A643-23F66442B5D2}" destId="{7D82D3E1-73F7-4D0B-9D25-0AE5894DB329}" srcOrd="9" destOrd="0" presId="urn:microsoft.com/office/officeart/2005/8/layout/hierarchy1"/>
    <dgm:cxn modelId="{C58DA173-0BF7-454E-A0EF-B5A952A7C886}" type="presParOf" srcId="{7D82D3E1-73F7-4D0B-9D25-0AE5894DB329}" destId="{40477F52-2B92-4A01-84CA-E92A7968C111}" srcOrd="0" destOrd="0" presId="urn:microsoft.com/office/officeart/2005/8/layout/hierarchy1"/>
    <dgm:cxn modelId="{37462553-455F-43D7-92FA-D1A87945B6E9}" type="presParOf" srcId="{40477F52-2B92-4A01-84CA-E92A7968C111}" destId="{9203EF7C-4BC5-4CB3-BC7E-CEBBA2BBA6D7}" srcOrd="0" destOrd="0" presId="urn:microsoft.com/office/officeart/2005/8/layout/hierarchy1"/>
    <dgm:cxn modelId="{3BB659B2-B7A3-41F0-9553-7BFD9CDE06A0}" type="presParOf" srcId="{40477F52-2B92-4A01-84CA-E92A7968C111}" destId="{FB87A114-6784-402A-9413-4814663DED58}" srcOrd="1" destOrd="0" presId="urn:microsoft.com/office/officeart/2005/8/layout/hierarchy1"/>
    <dgm:cxn modelId="{F76E0AB9-BED5-42CA-8BE4-47FC90EF323C}" type="presParOf" srcId="{7D82D3E1-73F7-4D0B-9D25-0AE5894DB329}" destId="{1CB9003A-00B5-4FDC-BF4A-091C9D0B798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0F2A59-D9F2-4101-A053-3981B319E4F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55047AC-B3EE-4FA4-8491-2DE61CC4B39A}">
      <dgm:prSet phldrT="[Text]"/>
      <dgm:spPr/>
      <dgm:t>
        <a:bodyPr/>
        <a:lstStyle/>
        <a:p>
          <a:r>
            <a:rPr lang="en-US" dirty="0" smtClean="0"/>
            <a:t>Organizing Systems</a:t>
          </a:r>
          <a:endParaRPr lang="en-US" dirty="0"/>
        </a:p>
      </dgm:t>
    </dgm:pt>
    <dgm:pt modelId="{85210715-8D49-4151-ADF7-FBEC4E28BC7C}" type="parTrans" cxnId="{8B23F23E-8D72-4608-9E51-97EA279CB268}">
      <dgm:prSet/>
      <dgm:spPr/>
      <dgm:t>
        <a:bodyPr/>
        <a:lstStyle/>
        <a:p>
          <a:endParaRPr lang="en-US"/>
        </a:p>
      </dgm:t>
    </dgm:pt>
    <dgm:pt modelId="{912FB1E7-1DEA-45D9-95B5-C623E0CE11E1}" type="sibTrans" cxnId="{8B23F23E-8D72-4608-9E51-97EA279CB268}">
      <dgm:prSet/>
      <dgm:spPr/>
      <dgm:t>
        <a:bodyPr/>
        <a:lstStyle/>
        <a:p>
          <a:endParaRPr lang="en-US"/>
        </a:p>
      </dgm:t>
    </dgm:pt>
    <dgm:pt modelId="{D3F87627-4B41-4757-8826-8518916F16E9}">
      <dgm:prSet phldrT="[Text]"/>
      <dgm:spPr/>
      <dgm:t>
        <a:bodyPr/>
        <a:lstStyle/>
        <a:p>
          <a:r>
            <a:rPr lang="en-US" dirty="0" smtClean="0"/>
            <a:t>Memory Institutions</a:t>
          </a:r>
          <a:endParaRPr lang="en-US" dirty="0"/>
        </a:p>
      </dgm:t>
    </dgm:pt>
    <dgm:pt modelId="{253AEE28-8C37-4293-893D-08564E71D2F4}" type="parTrans" cxnId="{D771F99C-0131-48DF-9031-C57CEA455DBF}">
      <dgm:prSet/>
      <dgm:spPr/>
      <dgm:t>
        <a:bodyPr/>
        <a:lstStyle/>
        <a:p>
          <a:endParaRPr lang="en-US" dirty="0"/>
        </a:p>
      </dgm:t>
    </dgm:pt>
    <dgm:pt modelId="{EF659705-8020-4E40-84C3-C578B63CFDDA}" type="sibTrans" cxnId="{D771F99C-0131-48DF-9031-C57CEA455DBF}">
      <dgm:prSet/>
      <dgm:spPr/>
      <dgm:t>
        <a:bodyPr/>
        <a:lstStyle/>
        <a:p>
          <a:endParaRPr lang="en-US"/>
        </a:p>
      </dgm:t>
    </dgm:pt>
    <dgm:pt modelId="{8CC9CD8A-C75A-4EAD-B1F2-C4F4B2721D7F}">
      <dgm:prSet phldrT="[Text]"/>
      <dgm:spPr/>
      <dgm:t>
        <a:bodyPr/>
        <a:lstStyle/>
        <a:p>
          <a:r>
            <a:rPr lang="en-US" dirty="0" smtClean="0"/>
            <a:t>Libraries</a:t>
          </a:r>
          <a:endParaRPr lang="en-US" dirty="0"/>
        </a:p>
      </dgm:t>
    </dgm:pt>
    <dgm:pt modelId="{9FCC7179-A5DF-444E-9834-5C53E32A13BF}" type="parTrans" cxnId="{9EC2D0CC-6186-4859-BB26-A3BC755CC8CD}">
      <dgm:prSet/>
      <dgm:spPr/>
      <dgm:t>
        <a:bodyPr/>
        <a:lstStyle/>
        <a:p>
          <a:endParaRPr lang="en-US" dirty="0"/>
        </a:p>
      </dgm:t>
    </dgm:pt>
    <dgm:pt modelId="{5057A30F-E9DD-482A-8EAA-10F71136F4F0}" type="sibTrans" cxnId="{9EC2D0CC-6186-4859-BB26-A3BC755CC8CD}">
      <dgm:prSet/>
      <dgm:spPr/>
      <dgm:t>
        <a:bodyPr/>
        <a:lstStyle/>
        <a:p>
          <a:endParaRPr lang="en-US"/>
        </a:p>
      </dgm:t>
    </dgm:pt>
    <dgm:pt modelId="{7A0C334E-B966-4E4C-B27A-32ED0F91CF0E}">
      <dgm:prSet phldrT="[Text]"/>
      <dgm:spPr/>
      <dgm:t>
        <a:bodyPr/>
        <a:lstStyle/>
        <a:p>
          <a:r>
            <a:rPr lang="en-US" dirty="0" smtClean="0"/>
            <a:t>Museums</a:t>
          </a:r>
          <a:endParaRPr lang="en-US" dirty="0"/>
        </a:p>
      </dgm:t>
    </dgm:pt>
    <dgm:pt modelId="{FE0DC8DE-82A6-4042-89AD-101CF3A93D80}" type="parTrans" cxnId="{C78BE6BA-6979-4ACA-ABAB-F750F8CE0BC7}">
      <dgm:prSet/>
      <dgm:spPr/>
      <dgm:t>
        <a:bodyPr/>
        <a:lstStyle/>
        <a:p>
          <a:endParaRPr lang="en-US" dirty="0"/>
        </a:p>
      </dgm:t>
    </dgm:pt>
    <dgm:pt modelId="{53BAC0F2-69C9-4609-BE4D-C12B029C7576}" type="sibTrans" cxnId="{C78BE6BA-6979-4ACA-ABAB-F750F8CE0BC7}">
      <dgm:prSet/>
      <dgm:spPr/>
      <dgm:t>
        <a:bodyPr/>
        <a:lstStyle/>
        <a:p>
          <a:endParaRPr lang="en-US"/>
        </a:p>
      </dgm:t>
    </dgm:pt>
    <dgm:pt modelId="{95EDBDB9-3AF3-45A0-A3F2-FE8339241CE4}">
      <dgm:prSet phldrT="[Text]"/>
      <dgm:spPr/>
      <dgm:t>
        <a:bodyPr/>
        <a:lstStyle/>
        <a:p>
          <a:r>
            <a:rPr lang="en-US" dirty="0" smtClean="0"/>
            <a:t>Business Info Systems</a:t>
          </a:r>
          <a:endParaRPr lang="en-US" dirty="0"/>
        </a:p>
      </dgm:t>
    </dgm:pt>
    <dgm:pt modelId="{B45B047F-9272-4AAB-B161-908DA724B46A}" type="parTrans" cxnId="{39BDBFA3-4705-4CBA-8EDF-F0951E535CE3}">
      <dgm:prSet/>
      <dgm:spPr/>
      <dgm:t>
        <a:bodyPr/>
        <a:lstStyle/>
        <a:p>
          <a:endParaRPr lang="en-US" dirty="0"/>
        </a:p>
      </dgm:t>
    </dgm:pt>
    <dgm:pt modelId="{89F61434-8505-437E-8948-A4C9C1CD66A3}" type="sibTrans" cxnId="{39BDBFA3-4705-4CBA-8EDF-F0951E535CE3}">
      <dgm:prSet/>
      <dgm:spPr/>
      <dgm:t>
        <a:bodyPr/>
        <a:lstStyle/>
        <a:p>
          <a:endParaRPr lang="en-US"/>
        </a:p>
      </dgm:t>
    </dgm:pt>
    <dgm:pt modelId="{0866C68F-322E-4F85-8E57-E2F69DBB2D69}">
      <dgm:prSet phldrT="[Text]"/>
      <dgm:spPr/>
      <dgm:t>
        <a:bodyPr/>
        <a:lstStyle/>
        <a:p>
          <a:r>
            <a:rPr lang="en-US" dirty="0" smtClean="0"/>
            <a:t>Content Management</a:t>
          </a:r>
          <a:endParaRPr lang="en-US" dirty="0"/>
        </a:p>
      </dgm:t>
    </dgm:pt>
    <dgm:pt modelId="{9D137D18-FAAA-48C0-8C15-D84B65841038}" type="parTrans" cxnId="{FE20E2FC-45F4-4D6F-BBB0-FFA7A3294A45}">
      <dgm:prSet/>
      <dgm:spPr/>
      <dgm:t>
        <a:bodyPr/>
        <a:lstStyle/>
        <a:p>
          <a:endParaRPr lang="en-US" dirty="0"/>
        </a:p>
      </dgm:t>
    </dgm:pt>
    <dgm:pt modelId="{861DE24D-7321-4F9B-BE5F-087B5B4B26C3}" type="sibTrans" cxnId="{FE20E2FC-45F4-4D6F-BBB0-FFA7A3294A45}">
      <dgm:prSet/>
      <dgm:spPr/>
      <dgm:t>
        <a:bodyPr/>
        <a:lstStyle/>
        <a:p>
          <a:endParaRPr lang="en-US"/>
        </a:p>
      </dgm:t>
    </dgm:pt>
    <dgm:pt modelId="{7DFEA52D-E10A-4A28-AFB5-9278B93F30A0}">
      <dgm:prSet phldrT="[Text]"/>
      <dgm:spPr/>
      <dgm:t>
        <a:bodyPr/>
        <a:lstStyle/>
        <a:p>
          <a:r>
            <a:rPr lang="en-US" dirty="0" smtClean="0"/>
            <a:t>Archives</a:t>
          </a:r>
          <a:endParaRPr lang="en-US" dirty="0"/>
        </a:p>
      </dgm:t>
    </dgm:pt>
    <dgm:pt modelId="{83357B92-02B5-4A8B-905A-D2FB323DD693}" type="parTrans" cxnId="{E612813D-2A22-4A42-A70D-EEC4885CD85B}">
      <dgm:prSet/>
      <dgm:spPr/>
      <dgm:t>
        <a:bodyPr/>
        <a:lstStyle/>
        <a:p>
          <a:endParaRPr lang="en-US" dirty="0"/>
        </a:p>
      </dgm:t>
    </dgm:pt>
    <dgm:pt modelId="{CBE87CC8-488B-4550-93F0-A20C513608FF}" type="sibTrans" cxnId="{E612813D-2A22-4A42-A70D-EEC4885CD85B}">
      <dgm:prSet/>
      <dgm:spPr/>
      <dgm:t>
        <a:bodyPr/>
        <a:lstStyle/>
        <a:p>
          <a:endParaRPr lang="en-US"/>
        </a:p>
      </dgm:t>
    </dgm:pt>
    <dgm:pt modelId="{AB314020-CF81-4BFA-B6B9-4A27B6FD94D6}">
      <dgm:prSet phldrT="[Text]"/>
      <dgm:spPr/>
      <dgm:t>
        <a:bodyPr/>
        <a:lstStyle/>
        <a:p>
          <a:r>
            <a:rPr lang="en-US" dirty="0" smtClean="0"/>
            <a:t>CRM</a:t>
          </a:r>
          <a:endParaRPr lang="en-US" dirty="0"/>
        </a:p>
      </dgm:t>
    </dgm:pt>
    <dgm:pt modelId="{4B8C5053-03E0-490C-A92C-140D4C641E9C}" type="parTrans" cxnId="{E110FE0F-47ED-4541-8299-EB9AB58B3F18}">
      <dgm:prSet/>
      <dgm:spPr/>
      <dgm:t>
        <a:bodyPr/>
        <a:lstStyle/>
        <a:p>
          <a:endParaRPr lang="en-US" dirty="0"/>
        </a:p>
      </dgm:t>
    </dgm:pt>
    <dgm:pt modelId="{0D9AE7FA-23CE-40B8-B7B9-A6DBDD057EC2}" type="sibTrans" cxnId="{E110FE0F-47ED-4541-8299-EB9AB58B3F18}">
      <dgm:prSet/>
      <dgm:spPr/>
      <dgm:t>
        <a:bodyPr/>
        <a:lstStyle/>
        <a:p>
          <a:endParaRPr lang="en-US"/>
        </a:p>
      </dgm:t>
    </dgm:pt>
    <dgm:pt modelId="{D388BF8A-396D-4930-8B23-D4E834E39CA5}">
      <dgm:prSet phldrT="[Text]"/>
      <dgm:spPr/>
      <dgm:t>
        <a:bodyPr/>
        <a:lstStyle/>
        <a:p>
          <a:r>
            <a:rPr lang="en-US" dirty="0" smtClean="0"/>
            <a:t>ERP</a:t>
          </a:r>
          <a:endParaRPr lang="en-US" dirty="0"/>
        </a:p>
      </dgm:t>
    </dgm:pt>
    <dgm:pt modelId="{8C2D51FD-7CF7-4A20-AFF8-E97B5DA3655C}" type="parTrans" cxnId="{84639663-3573-44D8-91AD-A2226F50BA90}">
      <dgm:prSet/>
      <dgm:spPr/>
      <dgm:t>
        <a:bodyPr/>
        <a:lstStyle/>
        <a:p>
          <a:endParaRPr lang="en-US" dirty="0"/>
        </a:p>
      </dgm:t>
    </dgm:pt>
    <dgm:pt modelId="{2E11EC04-8843-4E53-AD0F-61ACB3A4A193}" type="sibTrans" cxnId="{84639663-3573-44D8-91AD-A2226F50BA90}">
      <dgm:prSet/>
      <dgm:spPr/>
      <dgm:t>
        <a:bodyPr/>
        <a:lstStyle/>
        <a:p>
          <a:endParaRPr lang="en-US"/>
        </a:p>
      </dgm:t>
    </dgm:pt>
    <dgm:pt modelId="{2E430396-5ED6-4C48-BA53-A7770C1CB0F7}" type="pres">
      <dgm:prSet presAssocID="{D30F2A59-D9F2-4101-A053-3981B319E4FB}" presName="hierChild1" presStyleCnt="0">
        <dgm:presLayoutVars>
          <dgm:chPref val="1"/>
          <dgm:dir/>
          <dgm:animOne val="branch"/>
          <dgm:animLvl val="lvl"/>
          <dgm:resizeHandles/>
        </dgm:presLayoutVars>
      </dgm:prSet>
      <dgm:spPr/>
      <dgm:t>
        <a:bodyPr/>
        <a:lstStyle/>
        <a:p>
          <a:endParaRPr lang="en-US"/>
        </a:p>
      </dgm:t>
    </dgm:pt>
    <dgm:pt modelId="{DDE9F7D1-DA0A-4C94-98A0-E847145FFEBB}" type="pres">
      <dgm:prSet presAssocID="{D55047AC-B3EE-4FA4-8491-2DE61CC4B39A}" presName="hierRoot1" presStyleCnt="0"/>
      <dgm:spPr/>
    </dgm:pt>
    <dgm:pt modelId="{00782484-70D9-40B8-9A7C-CD6867BBDA06}" type="pres">
      <dgm:prSet presAssocID="{D55047AC-B3EE-4FA4-8491-2DE61CC4B39A}" presName="composite" presStyleCnt="0"/>
      <dgm:spPr/>
    </dgm:pt>
    <dgm:pt modelId="{03D1F761-3D96-48EE-B6E0-BACBEF26689B}" type="pres">
      <dgm:prSet presAssocID="{D55047AC-B3EE-4FA4-8491-2DE61CC4B39A}" presName="background" presStyleLbl="node0" presStyleIdx="0" presStyleCnt="1"/>
      <dgm:spPr/>
    </dgm:pt>
    <dgm:pt modelId="{DF3644E2-63FF-4142-9434-22D232B0E019}" type="pres">
      <dgm:prSet presAssocID="{D55047AC-B3EE-4FA4-8491-2DE61CC4B39A}" presName="text" presStyleLbl="fgAcc0" presStyleIdx="0" presStyleCnt="1">
        <dgm:presLayoutVars>
          <dgm:chPref val="3"/>
        </dgm:presLayoutVars>
      </dgm:prSet>
      <dgm:spPr/>
      <dgm:t>
        <a:bodyPr/>
        <a:lstStyle/>
        <a:p>
          <a:endParaRPr lang="en-US"/>
        </a:p>
      </dgm:t>
    </dgm:pt>
    <dgm:pt modelId="{A4A6A0E1-75AA-49C5-94EC-CCF97F74B188}" type="pres">
      <dgm:prSet presAssocID="{D55047AC-B3EE-4FA4-8491-2DE61CC4B39A}" presName="hierChild2" presStyleCnt="0"/>
      <dgm:spPr/>
    </dgm:pt>
    <dgm:pt modelId="{12F93120-88CB-496E-861F-02AA475C190A}" type="pres">
      <dgm:prSet presAssocID="{253AEE28-8C37-4293-893D-08564E71D2F4}" presName="Name10" presStyleLbl="parChTrans1D2" presStyleIdx="0" presStyleCnt="2"/>
      <dgm:spPr/>
      <dgm:t>
        <a:bodyPr/>
        <a:lstStyle/>
        <a:p>
          <a:endParaRPr lang="en-US"/>
        </a:p>
      </dgm:t>
    </dgm:pt>
    <dgm:pt modelId="{2B21E1DF-5520-4765-963B-285357E36BD1}" type="pres">
      <dgm:prSet presAssocID="{D3F87627-4B41-4757-8826-8518916F16E9}" presName="hierRoot2" presStyleCnt="0"/>
      <dgm:spPr/>
    </dgm:pt>
    <dgm:pt modelId="{44702380-D4D1-405B-BC46-85487D5E1D50}" type="pres">
      <dgm:prSet presAssocID="{D3F87627-4B41-4757-8826-8518916F16E9}" presName="composite2" presStyleCnt="0"/>
      <dgm:spPr/>
    </dgm:pt>
    <dgm:pt modelId="{98265041-A1E8-4012-8B52-43B1A43D5BFB}" type="pres">
      <dgm:prSet presAssocID="{D3F87627-4B41-4757-8826-8518916F16E9}" presName="background2" presStyleLbl="node2" presStyleIdx="0" presStyleCnt="2"/>
      <dgm:spPr/>
    </dgm:pt>
    <dgm:pt modelId="{A4399CD1-4840-4051-934F-21027338B133}" type="pres">
      <dgm:prSet presAssocID="{D3F87627-4B41-4757-8826-8518916F16E9}" presName="text2" presStyleLbl="fgAcc2" presStyleIdx="0" presStyleCnt="2">
        <dgm:presLayoutVars>
          <dgm:chPref val="3"/>
        </dgm:presLayoutVars>
      </dgm:prSet>
      <dgm:spPr/>
      <dgm:t>
        <a:bodyPr/>
        <a:lstStyle/>
        <a:p>
          <a:endParaRPr lang="en-US"/>
        </a:p>
      </dgm:t>
    </dgm:pt>
    <dgm:pt modelId="{209B0A93-B1DC-4510-AF2E-1E7A1B523BC2}" type="pres">
      <dgm:prSet presAssocID="{D3F87627-4B41-4757-8826-8518916F16E9}" presName="hierChild3" presStyleCnt="0"/>
      <dgm:spPr/>
    </dgm:pt>
    <dgm:pt modelId="{7676352F-5375-46F5-9BB0-2AA54F23E12E}" type="pres">
      <dgm:prSet presAssocID="{9FCC7179-A5DF-444E-9834-5C53E32A13BF}" presName="Name17" presStyleLbl="parChTrans1D3" presStyleIdx="0" presStyleCnt="6"/>
      <dgm:spPr/>
      <dgm:t>
        <a:bodyPr/>
        <a:lstStyle/>
        <a:p>
          <a:endParaRPr lang="en-US"/>
        </a:p>
      </dgm:t>
    </dgm:pt>
    <dgm:pt modelId="{2EBED753-9781-4682-BF85-7F28FF620F0B}" type="pres">
      <dgm:prSet presAssocID="{8CC9CD8A-C75A-4EAD-B1F2-C4F4B2721D7F}" presName="hierRoot3" presStyleCnt="0"/>
      <dgm:spPr/>
    </dgm:pt>
    <dgm:pt modelId="{7927E835-AF33-4220-BE64-03492D751BF3}" type="pres">
      <dgm:prSet presAssocID="{8CC9CD8A-C75A-4EAD-B1F2-C4F4B2721D7F}" presName="composite3" presStyleCnt="0"/>
      <dgm:spPr/>
    </dgm:pt>
    <dgm:pt modelId="{15D47152-6D48-44D4-93EA-AAA8E5521711}" type="pres">
      <dgm:prSet presAssocID="{8CC9CD8A-C75A-4EAD-B1F2-C4F4B2721D7F}" presName="background3" presStyleLbl="node3" presStyleIdx="0" presStyleCnt="6"/>
      <dgm:spPr/>
    </dgm:pt>
    <dgm:pt modelId="{1977CC10-FFBF-41E0-B3CF-FBAFE834CAD6}" type="pres">
      <dgm:prSet presAssocID="{8CC9CD8A-C75A-4EAD-B1F2-C4F4B2721D7F}" presName="text3" presStyleLbl="fgAcc3" presStyleIdx="0" presStyleCnt="6">
        <dgm:presLayoutVars>
          <dgm:chPref val="3"/>
        </dgm:presLayoutVars>
      </dgm:prSet>
      <dgm:spPr/>
      <dgm:t>
        <a:bodyPr/>
        <a:lstStyle/>
        <a:p>
          <a:endParaRPr lang="en-US"/>
        </a:p>
      </dgm:t>
    </dgm:pt>
    <dgm:pt modelId="{14F72B3C-FAE6-4820-8309-E82266BA6C5B}" type="pres">
      <dgm:prSet presAssocID="{8CC9CD8A-C75A-4EAD-B1F2-C4F4B2721D7F}" presName="hierChild4" presStyleCnt="0"/>
      <dgm:spPr/>
    </dgm:pt>
    <dgm:pt modelId="{9DE3E5CE-B208-48F6-95BA-26F0CE97B1F7}" type="pres">
      <dgm:prSet presAssocID="{FE0DC8DE-82A6-4042-89AD-101CF3A93D80}" presName="Name17" presStyleLbl="parChTrans1D3" presStyleIdx="1" presStyleCnt="6"/>
      <dgm:spPr/>
      <dgm:t>
        <a:bodyPr/>
        <a:lstStyle/>
        <a:p>
          <a:endParaRPr lang="en-US"/>
        </a:p>
      </dgm:t>
    </dgm:pt>
    <dgm:pt modelId="{C1ADDFC4-800F-422E-BBA6-7749C2C92ACA}" type="pres">
      <dgm:prSet presAssocID="{7A0C334E-B966-4E4C-B27A-32ED0F91CF0E}" presName="hierRoot3" presStyleCnt="0"/>
      <dgm:spPr/>
    </dgm:pt>
    <dgm:pt modelId="{C3E89C5A-DBC9-47F2-A934-9F80BC847463}" type="pres">
      <dgm:prSet presAssocID="{7A0C334E-B966-4E4C-B27A-32ED0F91CF0E}" presName="composite3" presStyleCnt="0"/>
      <dgm:spPr/>
    </dgm:pt>
    <dgm:pt modelId="{3C9ADF64-D68A-486F-BB18-DDE6258B5FC4}" type="pres">
      <dgm:prSet presAssocID="{7A0C334E-B966-4E4C-B27A-32ED0F91CF0E}" presName="background3" presStyleLbl="node3" presStyleIdx="1" presStyleCnt="6"/>
      <dgm:spPr/>
    </dgm:pt>
    <dgm:pt modelId="{D3032D73-B5DA-4FF7-B8E7-08BFA5E268D7}" type="pres">
      <dgm:prSet presAssocID="{7A0C334E-B966-4E4C-B27A-32ED0F91CF0E}" presName="text3" presStyleLbl="fgAcc3" presStyleIdx="1" presStyleCnt="6">
        <dgm:presLayoutVars>
          <dgm:chPref val="3"/>
        </dgm:presLayoutVars>
      </dgm:prSet>
      <dgm:spPr/>
      <dgm:t>
        <a:bodyPr/>
        <a:lstStyle/>
        <a:p>
          <a:endParaRPr lang="en-US"/>
        </a:p>
      </dgm:t>
    </dgm:pt>
    <dgm:pt modelId="{3DBDDD69-80AC-450A-9754-70C94A8FE19C}" type="pres">
      <dgm:prSet presAssocID="{7A0C334E-B966-4E4C-B27A-32ED0F91CF0E}" presName="hierChild4" presStyleCnt="0"/>
      <dgm:spPr/>
    </dgm:pt>
    <dgm:pt modelId="{E9D43A35-4CE9-4EFF-967B-D2E4E6B7F5FB}" type="pres">
      <dgm:prSet presAssocID="{83357B92-02B5-4A8B-905A-D2FB323DD693}" presName="Name17" presStyleLbl="parChTrans1D3" presStyleIdx="2" presStyleCnt="6"/>
      <dgm:spPr/>
      <dgm:t>
        <a:bodyPr/>
        <a:lstStyle/>
        <a:p>
          <a:endParaRPr lang="en-US"/>
        </a:p>
      </dgm:t>
    </dgm:pt>
    <dgm:pt modelId="{07FBA70D-FAAB-4A07-A61A-7DC647D61787}" type="pres">
      <dgm:prSet presAssocID="{7DFEA52D-E10A-4A28-AFB5-9278B93F30A0}" presName="hierRoot3" presStyleCnt="0"/>
      <dgm:spPr/>
    </dgm:pt>
    <dgm:pt modelId="{E11B7E2C-BC4B-42A6-8BFD-72C9BD4B3E22}" type="pres">
      <dgm:prSet presAssocID="{7DFEA52D-E10A-4A28-AFB5-9278B93F30A0}" presName="composite3" presStyleCnt="0"/>
      <dgm:spPr/>
    </dgm:pt>
    <dgm:pt modelId="{5A9A6F30-9AD4-4E4B-A6CE-6DCAA6F74CC9}" type="pres">
      <dgm:prSet presAssocID="{7DFEA52D-E10A-4A28-AFB5-9278B93F30A0}" presName="background3" presStyleLbl="node3" presStyleIdx="2" presStyleCnt="6"/>
      <dgm:spPr/>
    </dgm:pt>
    <dgm:pt modelId="{6596FCD4-980B-43CD-B1C2-D3F718EA8A7D}" type="pres">
      <dgm:prSet presAssocID="{7DFEA52D-E10A-4A28-AFB5-9278B93F30A0}" presName="text3" presStyleLbl="fgAcc3" presStyleIdx="2" presStyleCnt="6">
        <dgm:presLayoutVars>
          <dgm:chPref val="3"/>
        </dgm:presLayoutVars>
      </dgm:prSet>
      <dgm:spPr/>
      <dgm:t>
        <a:bodyPr/>
        <a:lstStyle/>
        <a:p>
          <a:endParaRPr lang="en-US"/>
        </a:p>
      </dgm:t>
    </dgm:pt>
    <dgm:pt modelId="{71311A2D-3703-40AD-BEB5-4EC3DFB46F03}" type="pres">
      <dgm:prSet presAssocID="{7DFEA52D-E10A-4A28-AFB5-9278B93F30A0}" presName="hierChild4" presStyleCnt="0"/>
      <dgm:spPr/>
    </dgm:pt>
    <dgm:pt modelId="{26AD6345-3F32-4E1C-B654-1B69749311FA}" type="pres">
      <dgm:prSet presAssocID="{B45B047F-9272-4AAB-B161-908DA724B46A}" presName="Name10" presStyleLbl="parChTrans1D2" presStyleIdx="1" presStyleCnt="2"/>
      <dgm:spPr/>
      <dgm:t>
        <a:bodyPr/>
        <a:lstStyle/>
        <a:p>
          <a:endParaRPr lang="en-US"/>
        </a:p>
      </dgm:t>
    </dgm:pt>
    <dgm:pt modelId="{AAF3DD90-FC44-4FBD-95A4-05C268596467}" type="pres">
      <dgm:prSet presAssocID="{95EDBDB9-3AF3-45A0-A3F2-FE8339241CE4}" presName="hierRoot2" presStyleCnt="0"/>
      <dgm:spPr/>
    </dgm:pt>
    <dgm:pt modelId="{2A3BEE42-14AF-4668-9179-15216D75AA41}" type="pres">
      <dgm:prSet presAssocID="{95EDBDB9-3AF3-45A0-A3F2-FE8339241CE4}" presName="composite2" presStyleCnt="0"/>
      <dgm:spPr/>
    </dgm:pt>
    <dgm:pt modelId="{A0F55AC4-428C-469D-8E5E-D1298566B08C}" type="pres">
      <dgm:prSet presAssocID="{95EDBDB9-3AF3-45A0-A3F2-FE8339241CE4}" presName="background2" presStyleLbl="node2" presStyleIdx="1" presStyleCnt="2"/>
      <dgm:spPr/>
    </dgm:pt>
    <dgm:pt modelId="{B5DFE366-3981-4BF8-A5C0-1C59C42AA5E1}" type="pres">
      <dgm:prSet presAssocID="{95EDBDB9-3AF3-45A0-A3F2-FE8339241CE4}" presName="text2" presStyleLbl="fgAcc2" presStyleIdx="1" presStyleCnt="2">
        <dgm:presLayoutVars>
          <dgm:chPref val="3"/>
        </dgm:presLayoutVars>
      </dgm:prSet>
      <dgm:spPr/>
      <dgm:t>
        <a:bodyPr/>
        <a:lstStyle/>
        <a:p>
          <a:endParaRPr lang="en-US"/>
        </a:p>
      </dgm:t>
    </dgm:pt>
    <dgm:pt modelId="{C81EBB80-3654-4B7F-95D9-6349CFD60F1C}" type="pres">
      <dgm:prSet presAssocID="{95EDBDB9-3AF3-45A0-A3F2-FE8339241CE4}" presName="hierChild3" presStyleCnt="0"/>
      <dgm:spPr/>
    </dgm:pt>
    <dgm:pt modelId="{36451E97-B08F-4B26-9650-1A77E01B1022}" type="pres">
      <dgm:prSet presAssocID="{9D137D18-FAAA-48C0-8C15-D84B65841038}" presName="Name17" presStyleLbl="parChTrans1D3" presStyleIdx="3" presStyleCnt="6"/>
      <dgm:spPr/>
      <dgm:t>
        <a:bodyPr/>
        <a:lstStyle/>
        <a:p>
          <a:endParaRPr lang="en-US"/>
        </a:p>
      </dgm:t>
    </dgm:pt>
    <dgm:pt modelId="{7645B913-E101-41F2-B7EE-AF0378522649}" type="pres">
      <dgm:prSet presAssocID="{0866C68F-322E-4F85-8E57-E2F69DBB2D69}" presName="hierRoot3" presStyleCnt="0"/>
      <dgm:spPr/>
    </dgm:pt>
    <dgm:pt modelId="{E52FB488-6E5D-440F-80AB-066458C60D00}" type="pres">
      <dgm:prSet presAssocID="{0866C68F-322E-4F85-8E57-E2F69DBB2D69}" presName="composite3" presStyleCnt="0"/>
      <dgm:spPr/>
    </dgm:pt>
    <dgm:pt modelId="{0331B087-23ED-48DE-A1BE-2A7D33DFC99E}" type="pres">
      <dgm:prSet presAssocID="{0866C68F-322E-4F85-8E57-E2F69DBB2D69}" presName="background3" presStyleLbl="node3" presStyleIdx="3" presStyleCnt="6"/>
      <dgm:spPr/>
    </dgm:pt>
    <dgm:pt modelId="{94BD0EFC-D015-455F-822D-9BBEFA4206F9}" type="pres">
      <dgm:prSet presAssocID="{0866C68F-322E-4F85-8E57-E2F69DBB2D69}" presName="text3" presStyleLbl="fgAcc3" presStyleIdx="3" presStyleCnt="6">
        <dgm:presLayoutVars>
          <dgm:chPref val="3"/>
        </dgm:presLayoutVars>
      </dgm:prSet>
      <dgm:spPr/>
      <dgm:t>
        <a:bodyPr/>
        <a:lstStyle/>
        <a:p>
          <a:endParaRPr lang="en-US"/>
        </a:p>
      </dgm:t>
    </dgm:pt>
    <dgm:pt modelId="{B23E3BBF-B789-483B-BC50-D52DD03DC839}" type="pres">
      <dgm:prSet presAssocID="{0866C68F-322E-4F85-8E57-E2F69DBB2D69}" presName="hierChild4" presStyleCnt="0"/>
      <dgm:spPr/>
    </dgm:pt>
    <dgm:pt modelId="{5A194DBD-388A-406E-ADA9-58B0640A0BD2}" type="pres">
      <dgm:prSet presAssocID="{4B8C5053-03E0-490C-A92C-140D4C641E9C}" presName="Name17" presStyleLbl="parChTrans1D3" presStyleIdx="4" presStyleCnt="6"/>
      <dgm:spPr/>
      <dgm:t>
        <a:bodyPr/>
        <a:lstStyle/>
        <a:p>
          <a:endParaRPr lang="en-US"/>
        </a:p>
      </dgm:t>
    </dgm:pt>
    <dgm:pt modelId="{59AB3DC7-5C5F-409F-86B6-F45F1196751C}" type="pres">
      <dgm:prSet presAssocID="{AB314020-CF81-4BFA-B6B9-4A27B6FD94D6}" presName="hierRoot3" presStyleCnt="0"/>
      <dgm:spPr/>
    </dgm:pt>
    <dgm:pt modelId="{0393EA98-9198-4476-8A4C-FB42FCA7409E}" type="pres">
      <dgm:prSet presAssocID="{AB314020-CF81-4BFA-B6B9-4A27B6FD94D6}" presName="composite3" presStyleCnt="0"/>
      <dgm:spPr/>
    </dgm:pt>
    <dgm:pt modelId="{151ADA8B-38FD-470B-AF58-7ADCB26D6FCB}" type="pres">
      <dgm:prSet presAssocID="{AB314020-CF81-4BFA-B6B9-4A27B6FD94D6}" presName="background3" presStyleLbl="node3" presStyleIdx="4" presStyleCnt="6"/>
      <dgm:spPr/>
    </dgm:pt>
    <dgm:pt modelId="{9A590F87-35A5-43AC-A713-D611F0CBE67A}" type="pres">
      <dgm:prSet presAssocID="{AB314020-CF81-4BFA-B6B9-4A27B6FD94D6}" presName="text3" presStyleLbl="fgAcc3" presStyleIdx="4" presStyleCnt="6">
        <dgm:presLayoutVars>
          <dgm:chPref val="3"/>
        </dgm:presLayoutVars>
      </dgm:prSet>
      <dgm:spPr/>
      <dgm:t>
        <a:bodyPr/>
        <a:lstStyle/>
        <a:p>
          <a:endParaRPr lang="en-US"/>
        </a:p>
      </dgm:t>
    </dgm:pt>
    <dgm:pt modelId="{202274E6-06AE-4F2F-9388-BCB2A90E03B2}" type="pres">
      <dgm:prSet presAssocID="{AB314020-CF81-4BFA-B6B9-4A27B6FD94D6}" presName="hierChild4" presStyleCnt="0"/>
      <dgm:spPr/>
    </dgm:pt>
    <dgm:pt modelId="{9DDA73DD-F5C3-4DD9-B69D-B5EA3C55C631}" type="pres">
      <dgm:prSet presAssocID="{8C2D51FD-7CF7-4A20-AFF8-E97B5DA3655C}" presName="Name17" presStyleLbl="parChTrans1D3" presStyleIdx="5" presStyleCnt="6"/>
      <dgm:spPr/>
      <dgm:t>
        <a:bodyPr/>
        <a:lstStyle/>
        <a:p>
          <a:endParaRPr lang="en-US"/>
        </a:p>
      </dgm:t>
    </dgm:pt>
    <dgm:pt modelId="{0A462F0B-CC9A-4317-83E2-7C87CD7A9F84}" type="pres">
      <dgm:prSet presAssocID="{D388BF8A-396D-4930-8B23-D4E834E39CA5}" presName="hierRoot3" presStyleCnt="0"/>
      <dgm:spPr/>
    </dgm:pt>
    <dgm:pt modelId="{57402679-6171-4210-850C-800BC6DEB079}" type="pres">
      <dgm:prSet presAssocID="{D388BF8A-396D-4930-8B23-D4E834E39CA5}" presName="composite3" presStyleCnt="0"/>
      <dgm:spPr/>
    </dgm:pt>
    <dgm:pt modelId="{8C6E6117-A39D-4884-9051-1E465B2382EA}" type="pres">
      <dgm:prSet presAssocID="{D388BF8A-396D-4930-8B23-D4E834E39CA5}" presName="background3" presStyleLbl="node3" presStyleIdx="5" presStyleCnt="6"/>
      <dgm:spPr/>
    </dgm:pt>
    <dgm:pt modelId="{CA878120-80BF-49A0-913C-735DEC8F543A}" type="pres">
      <dgm:prSet presAssocID="{D388BF8A-396D-4930-8B23-D4E834E39CA5}" presName="text3" presStyleLbl="fgAcc3" presStyleIdx="5" presStyleCnt="6">
        <dgm:presLayoutVars>
          <dgm:chPref val="3"/>
        </dgm:presLayoutVars>
      </dgm:prSet>
      <dgm:spPr/>
      <dgm:t>
        <a:bodyPr/>
        <a:lstStyle/>
        <a:p>
          <a:endParaRPr lang="en-US"/>
        </a:p>
      </dgm:t>
    </dgm:pt>
    <dgm:pt modelId="{BEA78F99-9E7D-4128-995A-2FF7BFECC3A7}" type="pres">
      <dgm:prSet presAssocID="{D388BF8A-396D-4930-8B23-D4E834E39CA5}" presName="hierChild4" presStyleCnt="0"/>
      <dgm:spPr/>
    </dgm:pt>
  </dgm:ptLst>
  <dgm:cxnLst>
    <dgm:cxn modelId="{FE20E2FC-45F4-4D6F-BBB0-FFA7A3294A45}" srcId="{95EDBDB9-3AF3-45A0-A3F2-FE8339241CE4}" destId="{0866C68F-322E-4F85-8E57-E2F69DBB2D69}" srcOrd="0" destOrd="0" parTransId="{9D137D18-FAAA-48C0-8C15-D84B65841038}" sibTransId="{861DE24D-7321-4F9B-BE5F-087B5B4B26C3}"/>
    <dgm:cxn modelId="{343A9F0B-5CFF-447B-B2F3-6BDAB3F437C2}" type="presOf" srcId="{8CC9CD8A-C75A-4EAD-B1F2-C4F4B2721D7F}" destId="{1977CC10-FFBF-41E0-B3CF-FBAFE834CAD6}" srcOrd="0" destOrd="0" presId="urn:microsoft.com/office/officeart/2005/8/layout/hierarchy1"/>
    <dgm:cxn modelId="{A05CC307-1D6B-4051-9973-4BB4E3A54FF9}" type="presOf" srcId="{D388BF8A-396D-4930-8B23-D4E834E39CA5}" destId="{CA878120-80BF-49A0-913C-735DEC8F543A}" srcOrd="0" destOrd="0" presId="urn:microsoft.com/office/officeart/2005/8/layout/hierarchy1"/>
    <dgm:cxn modelId="{45D819D2-9EDD-4091-9F34-DC60430A1703}" type="presOf" srcId="{FE0DC8DE-82A6-4042-89AD-101CF3A93D80}" destId="{9DE3E5CE-B208-48F6-95BA-26F0CE97B1F7}" srcOrd="0" destOrd="0" presId="urn:microsoft.com/office/officeart/2005/8/layout/hierarchy1"/>
    <dgm:cxn modelId="{A21D19AC-8992-493C-867E-DB50A0BA37F1}" type="presOf" srcId="{D3F87627-4B41-4757-8826-8518916F16E9}" destId="{A4399CD1-4840-4051-934F-21027338B133}" srcOrd="0" destOrd="0" presId="urn:microsoft.com/office/officeart/2005/8/layout/hierarchy1"/>
    <dgm:cxn modelId="{E110FE0F-47ED-4541-8299-EB9AB58B3F18}" srcId="{95EDBDB9-3AF3-45A0-A3F2-FE8339241CE4}" destId="{AB314020-CF81-4BFA-B6B9-4A27B6FD94D6}" srcOrd="1" destOrd="0" parTransId="{4B8C5053-03E0-490C-A92C-140D4C641E9C}" sibTransId="{0D9AE7FA-23CE-40B8-B7B9-A6DBDD057EC2}"/>
    <dgm:cxn modelId="{6738B4D1-0FDB-46C6-8881-F99588D8A485}" type="presOf" srcId="{7DFEA52D-E10A-4A28-AFB5-9278B93F30A0}" destId="{6596FCD4-980B-43CD-B1C2-D3F718EA8A7D}" srcOrd="0" destOrd="0" presId="urn:microsoft.com/office/officeart/2005/8/layout/hierarchy1"/>
    <dgm:cxn modelId="{84639663-3573-44D8-91AD-A2226F50BA90}" srcId="{95EDBDB9-3AF3-45A0-A3F2-FE8339241CE4}" destId="{D388BF8A-396D-4930-8B23-D4E834E39CA5}" srcOrd="2" destOrd="0" parTransId="{8C2D51FD-7CF7-4A20-AFF8-E97B5DA3655C}" sibTransId="{2E11EC04-8843-4E53-AD0F-61ACB3A4A193}"/>
    <dgm:cxn modelId="{2EB2B62E-4207-4CEC-AF73-5F0FDB1EC43F}" type="presOf" srcId="{4B8C5053-03E0-490C-A92C-140D4C641E9C}" destId="{5A194DBD-388A-406E-ADA9-58B0640A0BD2}" srcOrd="0" destOrd="0" presId="urn:microsoft.com/office/officeart/2005/8/layout/hierarchy1"/>
    <dgm:cxn modelId="{7304D672-B315-4350-A7CC-690B31642B01}" type="presOf" srcId="{D30F2A59-D9F2-4101-A053-3981B319E4FB}" destId="{2E430396-5ED6-4C48-BA53-A7770C1CB0F7}" srcOrd="0" destOrd="0" presId="urn:microsoft.com/office/officeart/2005/8/layout/hierarchy1"/>
    <dgm:cxn modelId="{A8039661-AEDB-4B5C-9B72-B2302190EB00}" type="presOf" srcId="{7A0C334E-B966-4E4C-B27A-32ED0F91CF0E}" destId="{D3032D73-B5DA-4FF7-B8E7-08BFA5E268D7}" srcOrd="0" destOrd="0" presId="urn:microsoft.com/office/officeart/2005/8/layout/hierarchy1"/>
    <dgm:cxn modelId="{C78BE6BA-6979-4ACA-ABAB-F750F8CE0BC7}" srcId="{D3F87627-4B41-4757-8826-8518916F16E9}" destId="{7A0C334E-B966-4E4C-B27A-32ED0F91CF0E}" srcOrd="1" destOrd="0" parTransId="{FE0DC8DE-82A6-4042-89AD-101CF3A93D80}" sibTransId="{53BAC0F2-69C9-4609-BE4D-C12B029C7576}"/>
    <dgm:cxn modelId="{9FA04016-1416-4BDE-BC23-9B5C1A0E8EE3}" type="presOf" srcId="{9FCC7179-A5DF-444E-9834-5C53E32A13BF}" destId="{7676352F-5375-46F5-9BB0-2AA54F23E12E}" srcOrd="0" destOrd="0" presId="urn:microsoft.com/office/officeart/2005/8/layout/hierarchy1"/>
    <dgm:cxn modelId="{504BFD58-B723-4C68-93A5-248572E1DE87}" type="presOf" srcId="{253AEE28-8C37-4293-893D-08564E71D2F4}" destId="{12F93120-88CB-496E-861F-02AA475C190A}" srcOrd="0" destOrd="0" presId="urn:microsoft.com/office/officeart/2005/8/layout/hierarchy1"/>
    <dgm:cxn modelId="{D771F99C-0131-48DF-9031-C57CEA455DBF}" srcId="{D55047AC-B3EE-4FA4-8491-2DE61CC4B39A}" destId="{D3F87627-4B41-4757-8826-8518916F16E9}" srcOrd="0" destOrd="0" parTransId="{253AEE28-8C37-4293-893D-08564E71D2F4}" sibTransId="{EF659705-8020-4E40-84C3-C578B63CFDDA}"/>
    <dgm:cxn modelId="{CD3C68F1-E79B-4F9E-AE7C-50FC7691D83A}" type="presOf" srcId="{D55047AC-B3EE-4FA4-8491-2DE61CC4B39A}" destId="{DF3644E2-63FF-4142-9434-22D232B0E019}" srcOrd="0" destOrd="0" presId="urn:microsoft.com/office/officeart/2005/8/layout/hierarchy1"/>
    <dgm:cxn modelId="{E612813D-2A22-4A42-A70D-EEC4885CD85B}" srcId="{D3F87627-4B41-4757-8826-8518916F16E9}" destId="{7DFEA52D-E10A-4A28-AFB5-9278B93F30A0}" srcOrd="2" destOrd="0" parTransId="{83357B92-02B5-4A8B-905A-D2FB323DD693}" sibTransId="{CBE87CC8-488B-4550-93F0-A20C513608FF}"/>
    <dgm:cxn modelId="{25497ADC-BE62-4AF1-83D4-D1515CA295D0}" type="presOf" srcId="{AB314020-CF81-4BFA-B6B9-4A27B6FD94D6}" destId="{9A590F87-35A5-43AC-A713-D611F0CBE67A}" srcOrd="0" destOrd="0" presId="urn:microsoft.com/office/officeart/2005/8/layout/hierarchy1"/>
    <dgm:cxn modelId="{01A3B1AB-563D-4B71-BAD9-9D6C3B2E8E36}" type="presOf" srcId="{B45B047F-9272-4AAB-B161-908DA724B46A}" destId="{26AD6345-3F32-4E1C-B654-1B69749311FA}" srcOrd="0" destOrd="0" presId="urn:microsoft.com/office/officeart/2005/8/layout/hierarchy1"/>
    <dgm:cxn modelId="{8B23F23E-8D72-4608-9E51-97EA279CB268}" srcId="{D30F2A59-D9F2-4101-A053-3981B319E4FB}" destId="{D55047AC-B3EE-4FA4-8491-2DE61CC4B39A}" srcOrd="0" destOrd="0" parTransId="{85210715-8D49-4151-ADF7-FBEC4E28BC7C}" sibTransId="{912FB1E7-1DEA-45D9-95B5-C623E0CE11E1}"/>
    <dgm:cxn modelId="{39BDBFA3-4705-4CBA-8EDF-F0951E535CE3}" srcId="{D55047AC-B3EE-4FA4-8491-2DE61CC4B39A}" destId="{95EDBDB9-3AF3-45A0-A3F2-FE8339241CE4}" srcOrd="1" destOrd="0" parTransId="{B45B047F-9272-4AAB-B161-908DA724B46A}" sibTransId="{89F61434-8505-437E-8948-A4C9C1CD66A3}"/>
    <dgm:cxn modelId="{9EC2D0CC-6186-4859-BB26-A3BC755CC8CD}" srcId="{D3F87627-4B41-4757-8826-8518916F16E9}" destId="{8CC9CD8A-C75A-4EAD-B1F2-C4F4B2721D7F}" srcOrd="0" destOrd="0" parTransId="{9FCC7179-A5DF-444E-9834-5C53E32A13BF}" sibTransId="{5057A30F-E9DD-482A-8EAA-10F71136F4F0}"/>
    <dgm:cxn modelId="{91298571-41B1-4716-8C37-BBC84D80711B}" type="presOf" srcId="{95EDBDB9-3AF3-45A0-A3F2-FE8339241CE4}" destId="{B5DFE366-3981-4BF8-A5C0-1C59C42AA5E1}" srcOrd="0" destOrd="0" presId="urn:microsoft.com/office/officeart/2005/8/layout/hierarchy1"/>
    <dgm:cxn modelId="{9D6270B9-0F90-44ED-B745-98A7B5A96C3F}" type="presOf" srcId="{83357B92-02B5-4A8B-905A-D2FB323DD693}" destId="{E9D43A35-4CE9-4EFF-967B-D2E4E6B7F5FB}" srcOrd="0" destOrd="0" presId="urn:microsoft.com/office/officeart/2005/8/layout/hierarchy1"/>
    <dgm:cxn modelId="{E18383F6-8256-4944-8055-1A9933DED55F}" type="presOf" srcId="{0866C68F-322E-4F85-8E57-E2F69DBB2D69}" destId="{94BD0EFC-D015-455F-822D-9BBEFA4206F9}" srcOrd="0" destOrd="0" presId="urn:microsoft.com/office/officeart/2005/8/layout/hierarchy1"/>
    <dgm:cxn modelId="{68EAAD3F-7634-4078-B345-D99FC9474F67}" type="presOf" srcId="{8C2D51FD-7CF7-4A20-AFF8-E97B5DA3655C}" destId="{9DDA73DD-F5C3-4DD9-B69D-B5EA3C55C631}" srcOrd="0" destOrd="0" presId="urn:microsoft.com/office/officeart/2005/8/layout/hierarchy1"/>
    <dgm:cxn modelId="{896314B5-FC0D-42D6-96BA-7EE82A1CF308}" type="presOf" srcId="{9D137D18-FAAA-48C0-8C15-D84B65841038}" destId="{36451E97-B08F-4B26-9650-1A77E01B1022}" srcOrd="0" destOrd="0" presId="urn:microsoft.com/office/officeart/2005/8/layout/hierarchy1"/>
    <dgm:cxn modelId="{55027246-C2CD-4188-8E00-D1C48D31D84E}" type="presParOf" srcId="{2E430396-5ED6-4C48-BA53-A7770C1CB0F7}" destId="{DDE9F7D1-DA0A-4C94-98A0-E847145FFEBB}" srcOrd="0" destOrd="0" presId="urn:microsoft.com/office/officeart/2005/8/layout/hierarchy1"/>
    <dgm:cxn modelId="{86D03ED1-501B-46C3-A6CF-2B8ADFC79F66}" type="presParOf" srcId="{DDE9F7D1-DA0A-4C94-98A0-E847145FFEBB}" destId="{00782484-70D9-40B8-9A7C-CD6867BBDA06}" srcOrd="0" destOrd="0" presId="urn:microsoft.com/office/officeart/2005/8/layout/hierarchy1"/>
    <dgm:cxn modelId="{E7FB282A-5132-483F-8EB3-8CBE24EB3B9C}" type="presParOf" srcId="{00782484-70D9-40B8-9A7C-CD6867BBDA06}" destId="{03D1F761-3D96-48EE-B6E0-BACBEF26689B}" srcOrd="0" destOrd="0" presId="urn:microsoft.com/office/officeart/2005/8/layout/hierarchy1"/>
    <dgm:cxn modelId="{FB9F9E85-4711-45BC-AC48-C8647441AF5D}" type="presParOf" srcId="{00782484-70D9-40B8-9A7C-CD6867BBDA06}" destId="{DF3644E2-63FF-4142-9434-22D232B0E019}" srcOrd="1" destOrd="0" presId="urn:microsoft.com/office/officeart/2005/8/layout/hierarchy1"/>
    <dgm:cxn modelId="{6B253B62-FCEE-436E-9281-87C555AF3EB6}" type="presParOf" srcId="{DDE9F7D1-DA0A-4C94-98A0-E847145FFEBB}" destId="{A4A6A0E1-75AA-49C5-94EC-CCF97F74B188}" srcOrd="1" destOrd="0" presId="urn:microsoft.com/office/officeart/2005/8/layout/hierarchy1"/>
    <dgm:cxn modelId="{DA13A698-1DFE-4310-A93F-9D8C2C739537}" type="presParOf" srcId="{A4A6A0E1-75AA-49C5-94EC-CCF97F74B188}" destId="{12F93120-88CB-496E-861F-02AA475C190A}" srcOrd="0" destOrd="0" presId="urn:microsoft.com/office/officeart/2005/8/layout/hierarchy1"/>
    <dgm:cxn modelId="{5740BEDA-F9BE-46A4-864C-46D7F90A2A0B}" type="presParOf" srcId="{A4A6A0E1-75AA-49C5-94EC-CCF97F74B188}" destId="{2B21E1DF-5520-4765-963B-285357E36BD1}" srcOrd="1" destOrd="0" presId="urn:microsoft.com/office/officeart/2005/8/layout/hierarchy1"/>
    <dgm:cxn modelId="{F2C1442E-831D-49CE-A29F-164B9BFD5B9E}" type="presParOf" srcId="{2B21E1DF-5520-4765-963B-285357E36BD1}" destId="{44702380-D4D1-405B-BC46-85487D5E1D50}" srcOrd="0" destOrd="0" presId="urn:microsoft.com/office/officeart/2005/8/layout/hierarchy1"/>
    <dgm:cxn modelId="{3E95BEC8-E3C4-4430-854F-F27EA325AE09}" type="presParOf" srcId="{44702380-D4D1-405B-BC46-85487D5E1D50}" destId="{98265041-A1E8-4012-8B52-43B1A43D5BFB}" srcOrd="0" destOrd="0" presId="urn:microsoft.com/office/officeart/2005/8/layout/hierarchy1"/>
    <dgm:cxn modelId="{66E227DD-3909-4A43-BDD0-4FBCE4B624A2}" type="presParOf" srcId="{44702380-D4D1-405B-BC46-85487D5E1D50}" destId="{A4399CD1-4840-4051-934F-21027338B133}" srcOrd="1" destOrd="0" presId="urn:microsoft.com/office/officeart/2005/8/layout/hierarchy1"/>
    <dgm:cxn modelId="{1312EAE6-B21A-48AD-8E51-A902BE26B05E}" type="presParOf" srcId="{2B21E1DF-5520-4765-963B-285357E36BD1}" destId="{209B0A93-B1DC-4510-AF2E-1E7A1B523BC2}" srcOrd="1" destOrd="0" presId="urn:microsoft.com/office/officeart/2005/8/layout/hierarchy1"/>
    <dgm:cxn modelId="{22B95743-5778-4CEB-83BE-164B4817A90B}" type="presParOf" srcId="{209B0A93-B1DC-4510-AF2E-1E7A1B523BC2}" destId="{7676352F-5375-46F5-9BB0-2AA54F23E12E}" srcOrd="0" destOrd="0" presId="urn:microsoft.com/office/officeart/2005/8/layout/hierarchy1"/>
    <dgm:cxn modelId="{48892E06-6B71-4B5C-87EC-23CD79573146}" type="presParOf" srcId="{209B0A93-B1DC-4510-AF2E-1E7A1B523BC2}" destId="{2EBED753-9781-4682-BF85-7F28FF620F0B}" srcOrd="1" destOrd="0" presId="urn:microsoft.com/office/officeart/2005/8/layout/hierarchy1"/>
    <dgm:cxn modelId="{EECF159A-2057-4967-BDFB-6C99A52CFAAD}" type="presParOf" srcId="{2EBED753-9781-4682-BF85-7F28FF620F0B}" destId="{7927E835-AF33-4220-BE64-03492D751BF3}" srcOrd="0" destOrd="0" presId="urn:microsoft.com/office/officeart/2005/8/layout/hierarchy1"/>
    <dgm:cxn modelId="{9A3F022A-D32C-4178-9965-E42515134A20}" type="presParOf" srcId="{7927E835-AF33-4220-BE64-03492D751BF3}" destId="{15D47152-6D48-44D4-93EA-AAA8E5521711}" srcOrd="0" destOrd="0" presId="urn:microsoft.com/office/officeart/2005/8/layout/hierarchy1"/>
    <dgm:cxn modelId="{7B6BA0B6-6FBE-4A5C-9F00-602B9D569DA1}" type="presParOf" srcId="{7927E835-AF33-4220-BE64-03492D751BF3}" destId="{1977CC10-FFBF-41E0-B3CF-FBAFE834CAD6}" srcOrd="1" destOrd="0" presId="urn:microsoft.com/office/officeart/2005/8/layout/hierarchy1"/>
    <dgm:cxn modelId="{0BDAE4FD-0159-4FEF-879F-BDEC4A268629}" type="presParOf" srcId="{2EBED753-9781-4682-BF85-7F28FF620F0B}" destId="{14F72B3C-FAE6-4820-8309-E82266BA6C5B}" srcOrd="1" destOrd="0" presId="urn:microsoft.com/office/officeart/2005/8/layout/hierarchy1"/>
    <dgm:cxn modelId="{79DF9077-5E94-4011-A195-C3689F354C21}" type="presParOf" srcId="{209B0A93-B1DC-4510-AF2E-1E7A1B523BC2}" destId="{9DE3E5CE-B208-48F6-95BA-26F0CE97B1F7}" srcOrd="2" destOrd="0" presId="urn:microsoft.com/office/officeart/2005/8/layout/hierarchy1"/>
    <dgm:cxn modelId="{5764798B-EABA-4B25-92A5-6317E1C695AA}" type="presParOf" srcId="{209B0A93-B1DC-4510-AF2E-1E7A1B523BC2}" destId="{C1ADDFC4-800F-422E-BBA6-7749C2C92ACA}" srcOrd="3" destOrd="0" presId="urn:microsoft.com/office/officeart/2005/8/layout/hierarchy1"/>
    <dgm:cxn modelId="{DA992D7C-EE73-4D1F-96D6-C1ABF8F9A0E8}" type="presParOf" srcId="{C1ADDFC4-800F-422E-BBA6-7749C2C92ACA}" destId="{C3E89C5A-DBC9-47F2-A934-9F80BC847463}" srcOrd="0" destOrd="0" presId="urn:microsoft.com/office/officeart/2005/8/layout/hierarchy1"/>
    <dgm:cxn modelId="{C3571D68-7583-4CF9-B743-F20D6550CB76}" type="presParOf" srcId="{C3E89C5A-DBC9-47F2-A934-9F80BC847463}" destId="{3C9ADF64-D68A-486F-BB18-DDE6258B5FC4}" srcOrd="0" destOrd="0" presId="urn:microsoft.com/office/officeart/2005/8/layout/hierarchy1"/>
    <dgm:cxn modelId="{6DB6CD44-2F5F-4FA4-85FD-D2C6F3722928}" type="presParOf" srcId="{C3E89C5A-DBC9-47F2-A934-9F80BC847463}" destId="{D3032D73-B5DA-4FF7-B8E7-08BFA5E268D7}" srcOrd="1" destOrd="0" presId="urn:microsoft.com/office/officeart/2005/8/layout/hierarchy1"/>
    <dgm:cxn modelId="{CDDF2402-6DAA-475E-BEE0-B22A7F7F11C9}" type="presParOf" srcId="{C1ADDFC4-800F-422E-BBA6-7749C2C92ACA}" destId="{3DBDDD69-80AC-450A-9754-70C94A8FE19C}" srcOrd="1" destOrd="0" presId="urn:microsoft.com/office/officeart/2005/8/layout/hierarchy1"/>
    <dgm:cxn modelId="{00639462-EE85-42C8-A4D5-8C320DC0BBD5}" type="presParOf" srcId="{209B0A93-B1DC-4510-AF2E-1E7A1B523BC2}" destId="{E9D43A35-4CE9-4EFF-967B-D2E4E6B7F5FB}" srcOrd="4" destOrd="0" presId="urn:microsoft.com/office/officeart/2005/8/layout/hierarchy1"/>
    <dgm:cxn modelId="{FC4155BE-457F-49EC-AF73-6EA7882A01B5}" type="presParOf" srcId="{209B0A93-B1DC-4510-AF2E-1E7A1B523BC2}" destId="{07FBA70D-FAAB-4A07-A61A-7DC647D61787}" srcOrd="5" destOrd="0" presId="urn:microsoft.com/office/officeart/2005/8/layout/hierarchy1"/>
    <dgm:cxn modelId="{D8BE51E3-DEF2-4E3C-B652-AF4C1E6CDAB5}" type="presParOf" srcId="{07FBA70D-FAAB-4A07-A61A-7DC647D61787}" destId="{E11B7E2C-BC4B-42A6-8BFD-72C9BD4B3E22}" srcOrd="0" destOrd="0" presId="urn:microsoft.com/office/officeart/2005/8/layout/hierarchy1"/>
    <dgm:cxn modelId="{24BF1618-3EA1-468C-B705-BA9F2E0B5C80}" type="presParOf" srcId="{E11B7E2C-BC4B-42A6-8BFD-72C9BD4B3E22}" destId="{5A9A6F30-9AD4-4E4B-A6CE-6DCAA6F74CC9}" srcOrd="0" destOrd="0" presId="urn:microsoft.com/office/officeart/2005/8/layout/hierarchy1"/>
    <dgm:cxn modelId="{39507E96-DBF6-4FC6-BE6D-897BD82EF6D5}" type="presParOf" srcId="{E11B7E2C-BC4B-42A6-8BFD-72C9BD4B3E22}" destId="{6596FCD4-980B-43CD-B1C2-D3F718EA8A7D}" srcOrd="1" destOrd="0" presId="urn:microsoft.com/office/officeart/2005/8/layout/hierarchy1"/>
    <dgm:cxn modelId="{EE752B4E-DE85-4D51-9A35-F9E6EACBAEE9}" type="presParOf" srcId="{07FBA70D-FAAB-4A07-A61A-7DC647D61787}" destId="{71311A2D-3703-40AD-BEB5-4EC3DFB46F03}" srcOrd="1" destOrd="0" presId="urn:microsoft.com/office/officeart/2005/8/layout/hierarchy1"/>
    <dgm:cxn modelId="{BF032D6D-F422-4C84-BF30-9945D29BE595}" type="presParOf" srcId="{A4A6A0E1-75AA-49C5-94EC-CCF97F74B188}" destId="{26AD6345-3F32-4E1C-B654-1B69749311FA}" srcOrd="2" destOrd="0" presId="urn:microsoft.com/office/officeart/2005/8/layout/hierarchy1"/>
    <dgm:cxn modelId="{0478A9EB-A2FE-48D4-ACC2-41AE24B67077}" type="presParOf" srcId="{A4A6A0E1-75AA-49C5-94EC-CCF97F74B188}" destId="{AAF3DD90-FC44-4FBD-95A4-05C268596467}" srcOrd="3" destOrd="0" presId="urn:microsoft.com/office/officeart/2005/8/layout/hierarchy1"/>
    <dgm:cxn modelId="{BDE8F6D9-05CB-47E0-99F7-715B0C8859A8}" type="presParOf" srcId="{AAF3DD90-FC44-4FBD-95A4-05C268596467}" destId="{2A3BEE42-14AF-4668-9179-15216D75AA41}" srcOrd="0" destOrd="0" presId="urn:microsoft.com/office/officeart/2005/8/layout/hierarchy1"/>
    <dgm:cxn modelId="{F3A5DF8E-1F2E-4B45-892D-0E47C15A28B7}" type="presParOf" srcId="{2A3BEE42-14AF-4668-9179-15216D75AA41}" destId="{A0F55AC4-428C-469D-8E5E-D1298566B08C}" srcOrd="0" destOrd="0" presId="urn:microsoft.com/office/officeart/2005/8/layout/hierarchy1"/>
    <dgm:cxn modelId="{219FEA8F-1156-41D9-9C40-4909412010B2}" type="presParOf" srcId="{2A3BEE42-14AF-4668-9179-15216D75AA41}" destId="{B5DFE366-3981-4BF8-A5C0-1C59C42AA5E1}" srcOrd="1" destOrd="0" presId="urn:microsoft.com/office/officeart/2005/8/layout/hierarchy1"/>
    <dgm:cxn modelId="{5A179FE2-FC8C-427E-B67E-FCE7ED0B4155}" type="presParOf" srcId="{AAF3DD90-FC44-4FBD-95A4-05C268596467}" destId="{C81EBB80-3654-4B7F-95D9-6349CFD60F1C}" srcOrd="1" destOrd="0" presId="urn:microsoft.com/office/officeart/2005/8/layout/hierarchy1"/>
    <dgm:cxn modelId="{6F76E069-4CC1-4F23-AC0A-CF5FBDC3A5CB}" type="presParOf" srcId="{C81EBB80-3654-4B7F-95D9-6349CFD60F1C}" destId="{36451E97-B08F-4B26-9650-1A77E01B1022}" srcOrd="0" destOrd="0" presId="urn:microsoft.com/office/officeart/2005/8/layout/hierarchy1"/>
    <dgm:cxn modelId="{5C5C0461-5271-4CE2-9A54-5280D3D29C08}" type="presParOf" srcId="{C81EBB80-3654-4B7F-95D9-6349CFD60F1C}" destId="{7645B913-E101-41F2-B7EE-AF0378522649}" srcOrd="1" destOrd="0" presId="urn:microsoft.com/office/officeart/2005/8/layout/hierarchy1"/>
    <dgm:cxn modelId="{48A8305D-14F8-4921-8B64-FE88B3DC4C6D}" type="presParOf" srcId="{7645B913-E101-41F2-B7EE-AF0378522649}" destId="{E52FB488-6E5D-440F-80AB-066458C60D00}" srcOrd="0" destOrd="0" presId="urn:microsoft.com/office/officeart/2005/8/layout/hierarchy1"/>
    <dgm:cxn modelId="{B7A98E80-1735-4ABD-A3EB-4B6EB7869C1F}" type="presParOf" srcId="{E52FB488-6E5D-440F-80AB-066458C60D00}" destId="{0331B087-23ED-48DE-A1BE-2A7D33DFC99E}" srcOrd="0" destOrd="0" presId="urn:microsoft.com/office/officeart/2005/8/layout/hierarchy1"/>
    <dgm:cxn modelId="{44B7E3BC-341A-4A76-9E8B-E962495CEE0B}" type="presParOf" srcId="{E52FB488-6E5D-440F-80AB-066458C60D00}" destId="{94BD0EFC-D015-455F-822D-9BBEFA4206F9}" srcOrd="1" destOrd="0" presId="urn:microsoft.com/office/officeart/2005/8/layout/hierarchy1"/>
    <dgm:cxn modelId="{5C3D6708-2787-4881-BC1A-9EB69627091B}" type="presParOf" srcId="{7645B913-E101-41F2-B7EE-AF0378522649}" destId="{B23E3BBF-B789-483B-BC50-D52DD03DC839}" srcOrd="1" destOrd="0" presId="urn:microsoft.com/office/officeart/2005/8/layout/hierarchy1"/>
    <dgm:cxn modelId="{3793B78D-D3FD-41ED-AA91-901118F5AF8D}" type="presParOf" srcId="{C81EBB80-3654-4B7F-95D9-6349CFD60F1C}" destId="{5A194DBD-388A-406E-ADA9-58B0640A0BD2}" srcOrd="2" destOrd="0" presId="urn:microsoft.com/office/officeart/2005/8/layout/hierarchy1"/>
    <dgm:cxn modelId="{87043F2D-F4CE-4712-BDEC-969995DD64FB}" type="presParOf" srcId="{C81EBB80-3654-4B7F-95D9-6349CFD60F1C}" destId="{59AB3DC7-5C5F-409F-86B6-F45F1196751C}" srcOrd="3" destOrd="0" presId="urn:microsoft.com/office/officeart/2005/8/layout/hierarchy1"/>
    <dgm:cxn modelId="{FCC394AB-E116-4423-B318-4A7A9CF9EB08}" type="presParOf" srcId="{59AB3DC7-5C5F-409F-86B6-F45F1196751C}" destId="{0393EA98-9198-4476-8A4C-FB42FCA7409E}" srcOrd="0" destOrd="0" presId="urn:microsoft.com/office/officeart/2005/8/layout/hierarchy1"/>
    <dgm:cxn modelId="{E4352745-B7F8-411B-BCE3-30B6BF0F7DF5}" type="presParOf" srcId="{0393EA98-9198-4476-8A4C-FB42FCA7409E}" destId="{151ADA8B-38FD-470B-AF58-7ADCB26D6FCB}" srcOrd="0" destOrd="0" presId="urn:microsoft.com/office/officeart/2005/8/layout/hierarchy1"/>
    <dgm:cxn modelId="{41837612-05A0-4145-8D66-A394B6C20584}" type="presParOf" srcId="{0393EA98-9198-4476-8A4C-FB42FCA7409E}" destId="{9A590F87-35A5-43AC-A713-D611F0CBE67A}" srcOrd="1" destOrd="0" presId="urn:microsoft.com/office/officeart/2005/8/layout/hierarchy1"/>
    <dgm:cxn modelId="{31B5EF1F-0DEA-445A-85DC-B8EF56EF0BE1}" type="presParOf" srcId="{59AB3DC7-5C5F-409F-86B6-F45F1196751C}" destId="{202274E6-06AE-4F2F-9388-BCB2A90E03B2}" srcOrd="1" destOrd="0" presId="urn:microsoft.com/office/officeart/2005/8/layout/hierarchy1"/>
    <dgm:cxn modelId="{E5CD68CC-C544-4F2F-9973-F7D689ECB71B}" type="presParOf" srcId="{C81EBB80-3654-4B7F-95D9-6349CFD60F1C}" destId="{9DDA73DD-F5C3-4DD9-B69D-B5EA3C55C631}" srcOrd="4" destOrd="0" presId="urn:microsoft.com/office/officeart/2005/8/layout/hierarchy1"/>
    <dgm:cxn modelId="{C778434A-267D-46A0-A2DB-738369836AE7}" type="presParOf" srcId="{C81EBB80-3654-4B7F-95D9-6349CFD60F1C}" destId="{0A462F0B-CC9A-4317-83E2-7C87CD7A9F84}" srcOrd="5" destOrd="0" presId="urn:microsoft.com/office/officeart/2005/8/layout/hierarchy1"/>
    <dgm:cxn modelId="{3F00E39F-FBBF-4E18-A8FD-138D2BD9EF0A}" type="presParOf" srcId="{0A462F0B-CC9A-4317-83E2-7C87CD7A9F84}" destId="{57402679-6171-4210-850C-800BC6DEB079}" srcOrd="0" destOrd="0" presId="urn:microsoft.com/office/officeart/2005/8/layout/hierarchy1"/>
    <dgm:cxn modelId="{9FC447C7-4105-43F4-B6F3-0F4EA397231B}" type="presParOf" srcId="{57402679-6171-4210-850C-800BC6DEB079}" destId="{8C6E6117-A39D-4884-9051-1E465B2382EA}" srcOrd="0" destOrd="0" presId="urn:microsoft.com/office/officeart/2005/8/layout/hierarchy1"/>
    <dgm:cxn modelId="{CA583448-05DB-4D24-8A63-AC4DA18C9DCE}" type="presParOf" srcId="{57402679-6171-4210-850C-800BC6DEB079}" destId="{CA878120-80BF-49A0-913C-735DEC8F543A}" srcOrd="1" destOrd="0" presId="urn:microsoft.com/office/officeart/2005/8/layout/hierarchy1"/>
    <dgm:cxn modelId="{6F83BEDA-B5DF-4EE6-93E6-556C18624613}" type="presParOf" srcId="{0A462F0B-CC9A-4317-83E2-7C87CD7A9F84}" destId="{BEA78F99-9E7D-4128-995A-2FF7BFECC3A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C9F86-BA50-4F0B-BE19-D3B648283E47}">
      <dsp:nvSpPr>
        <dsp:cNvPr id="0" name=""/>
        <dsp:cNvSpPr/>
      </dsp:nvSpPr>
      <dsp:spPr>
        <a:xfrm>
          <a:off x="4244689" y="2484601"/>
          <a:ext cx="3596671" cy="516575"/>
        </a:xfrm>
        <a:custGeom>
          <a:avLst/>
          <a:gdLst/>
          <a:ahLst/>
          <a:cxnLst/>
          <a:rect l="0" t="0" r="0" b="0"/>
          <a:pathLst>
            <a:path>
              <a:moveTo>
                <a:pt x="0" y="0"/>
              </a:moveTo>
              <a:lnTo>
                <a:pt x="0" y="381828"/>
              </a:lnTo>
              <a:lnTo>
                <a:pt x="3596671" y="381828"/>
              </a:lnTo>
              <a:lnTo>
                <a:pt x="3596671" y="516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2DDA5D-0E8E-43C0-AAC2-C1695B3591EE}">
      <dsp:nvSpPr>
        <dsp:cNvPr id="0" name=""/>
        <dsp:cNvSpPr/>
      </dsp:nvSpPr>
      <dsp:spPr>
        <a:xfrm>
          <a:off x="4244689" y="2484601"/>
          <a:ext cx="1818895" cy="516575"/>
        </a:xfrm>
        <a:custGeom>
          <a:avLst/>
          <a:gdLst/>
          <a:ahLst/>
          <a:cxnLst/>
          <a:rect l="0" t="0" r="0" b="0"/>
          <a:pathLst>
            <a:path>
              <a:moveTo>
                <a:pt x="0" y="0"/>
              </a:moveTo>
              <a:lnTo>
                <a:pt x="0" y="381828"/>
              </a:lnTo>
              <a:lnTo>
                <a:pt x="1818895" y="381828"/>
              </a:lnTo>
              <a:lnTo>
                <a:pt x="1818895" y="516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7D5DF0-10A0-43A5-AAEF-CABA2E71538E}">
      <dsp:nvSpPr>
        <dsp:cNvPr id="0" name=""/>
        <dsp:cNvSpPr/>
      </dsp:nvSpPr>
      <dsp:spPr>
        <a:xfrm>
          <a:off x="4198969" y="2484601"/>
          <a:ext cx="91440" cy="516575"/>
        </a:xfrm>
        <a:custGeom>
          <a:avLst/>
          <a:gdLst/>
          <a:ahLst/>
          <a:cxnLst/>
          <a:rect l="0" t="0" r="0" b="0"/>
          <a:pathLst>
            <a:path>
              <a:moveTo>
                <a:pt x="45720" y="0"/>
              </a:moveTo>
              <a:lnTo>
                <a:pt x="45720" y="381828"/>
              </a:lnTo>
              <a:lnTo>
                <a:pt x="86839" y="381828"/>
              </a:lnTo>
              <a:lnTo>
                <a:pt x="86839" y="516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BA7F33-8B0A-4C59-91F1-577079538722}">
      <dsp:nvSpPr>
        <dsp:cNvPr id="0" name=""/>
        <dsp:cNvSpPr/>
      </dsp:nvSpPr>
      <dsp:spPr>
        <a:xfrm>
          <a:off x="2508032" y="2484601"/>
          <a:ext cx="1736656" cy="516575"/>
        </a:xfrm>
        <a:custGeom>
          <a:avLst/>
          <a:gdLst/>
          <a:ahLst/>
          <a:cxnLst/>
          <a:rect l="0" t="0" r="0" b="0"/>
          <a:pathLst>
            <a:path>
              <a:moveTo>
                <a:pt x="1736656" y="0"/>
              </a:moveTo>
              <a:lnTo>
                <a:pt x="1736656" y="381828"/>
              </a:lnTo>
              <a:lnTo>
                <a:pt x="0" y="381828"/>
              </a:lnTo>
              <a:lnTo>
                <a:pt x="0" y="516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60E617-07B5-4C96-9641-859301AF67A4}">
      <dsp:nvSpPr>
        <dsp:cNvPr id="0" name=""/>
        <dsp:cNvSpPr/>
      </dsp:nvSpPr>
      <dsp:spPr>
        <a:xfrm>
          <a:off x="730256" y="2484601"/>
          <a:ext cx="3514432" cy="516575"/>
        </a:xfrm>
        <a:custGeom>
          <a:avLst/>
          <a:gdLst/>
          <a:ahLst/>
          <a:cxnLst/>
          <a:rect l="0" t="0" r="0" b="0"/>
          <a:pathLst>
            <a:path>
              <a:moveTo>
                <a:pt x="3514432" y="0"/>
              </a:moveTo>
              <a:lnTo>
                <a:pt x="3514432" y="381828"/>
              </a:lnTo>
              <a:lnTo>
                <a:pt x="0" y="381828"/>
              </a:lnTo>
              <a:lnTo>
                <a:pt x="0" y="516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3BE6EE-15B4-4DBC-958B-47D8DEC5815D}">
      <dsp:nvSpPr>
        <dsp:cNvPr id="0" name=""/>
        <dsp:cNvSpPr/>
      </dsp:nvSpPr>
      <dsp:spPr>
        <a:xfrm>
          <a:off x="3517417" y="1560965"/>
          <a:ext cx="1454544" cy="9236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49F0F7-DA9F-4272-93CD-C9CE48BC15B6}">
      <dsp:nvSpPr>
        <dsp:cNvPr id="0" name=""/>
        <dsp:cNvSpPr/>
      </dsp:nvSpPr>
      <dsp:spPr>
        <a:xfrm>
          <a:off x="3679033" y="1714500"/>
          <a:ext cx="1454544" cy="9236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Organizing Systems</a:t>
          </a:r>
          <a:endParaRPr lang="en-US" sz="1500" kern="1200" dirty="0"/>
        </a:p>
      </dsp:txBody>
      <dsp:txXfrm>
        <a:off x="3706085" y="1741552"/>
        <a:ext cx="1400440" cy="869531"/>
      </dsp:txXfrm>
    </dsp:sp>
    <dsp:sp modelId="{02B27B82-D6D9-40BC-A675-EA4DC7F022F1}">
      <dsp:nvSpPr>
        <dsp:cNvPr id="0" name=""/>
        <dsp:cNvSpPr/>
      </dsp:nvSpPr>
      <dsp:spPr>
        <a:xfrm>
          <a:off x="2984" y="3001176"/>
          <a:ext cx="1454544" cy="9236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A38CFF-48FF-4153-B82C-34EF49E75E2C}">
      <dsp:nvSpPr>
        <dsp:cNvPr id="0" name=""/>
        <dsp:cNvSpPr/>
      </dsp:nvSpPr>
      <dsp:spPr>
        <a:xfrm>
          <a:off x="164600" y="3154712"/>
          <a:ext cx="1454544" cy="9236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Collections of Books</a:t>
          </a:r>
        </a:p>
        <a:p>
          <a:pPr lvl="0" algn="ctr" defTabSz="666750">
            <a:lnSpc>
              <a:spcPct val="90000"/>
            </a:lnSpc>
            <a:spcBef>
              <a:spcPct val="0"/>
            </a:spcBef>
            <a:spcAft>
              <a:spcPct val="35000"/>
            </a:spcAft>
          </a:pPr>
          <a:r>
            <a:rPr lang="en-US" sz="1500" kern="1200" dirty="0" smtClean="0"/>
            <a:t>(Libraries)</a:t>
          </a:r>
          <a:endParaRPr lang="en-US" sz="1500" kern="1200" dirty="0"/>
        </a:p>
      </dsp:txBody>
      <dsp:txXfrm>
        <a:off x="191652" y="3181764"/>
        <a:ext cx="1400440" cy="869531"/>
      </dsp:txXfrm>
    </dsp:sp>
    <dsp:sp modelId="{AEC884DB-79F6-419A-846A-0BADDF5F4BF8}">
      <dsp:nvSpPr>
        <dsp:cNvPr id="0" name=""/>
        <dsp:cNvSpPr/>
      </dsp:nvSpPr>
      <dsp:spPr>
        <a:xfrm>
          <a:off x="1780760" y="3001176"/>
          <a:ext cx="1454544" cy="9236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E1F34D-EDA4-4C1D-9F9B-254A9CCF58A4}">
      <dsp:nvSpPr>
        <dsp:cNvPr id="0" name=""/>
        <dsp:cNvSpPr/>
      </dsp:nvSpPr>
      <dsp:spPr>
        <a:xfrm>
          <a:off x="1942376" y="3154712"/>
          <a:ext cx="1454544" cy="9236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Collections of Art</a:t>
          </a:r>
        </a:p>
        <a:p>
          <a:pPr lvl="0" algn="ctr" defTabSz="666750">
            <a:lnSpc>
              <a:spcPct val="90000"/>
            </a:lnSpc>
            <a:spcBef>
              <a:spcPct val="0"/>
            </a:spcBef>
            <a:spcAft>
              <a:spcPct val="35000"/>
            </a:spcAft>
          </a:pPr>
          <a:r>
            <a:rPr lang="en-US" sz="1500" kern="1200" dirty="0" smtClean="0"/>
            <a:t>(Museum)</a:t>
          </a:r>
          <a:endParaRPr lang="en-US" sz="1500" kern="1200" dirty="0"/>
        </a:p>
      </dsp:txBody>
      <dsp:txXfrm>
        <a:off x="1969428" y="3181764"/>
        <a:ext cx="1400440" cy="869531"/>
      </dsp:txXfrm>
    </dsp:sp>
    <dsp:sp modelId="{EB7AC2DA-6EA9-4C9B-BCBA-3E8AA059B4CE}">
      <dsp:nvSpPr>
        <dsp:cNvPr id="0" name=""/>
        <dsp:cNvSpPr/>
      </dsp:nvSpPr>
      <dsp:spPr>
        <a:xfrm>
          <a:off x="3558536" y="3001176"/>
          <a:ext cx="1454544" cy="9236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24A028-910C-4194-8016-B094AE899C27}">
      <dsp:nvSpPr>
        <dsp:cNvPr id="0" name=""/>
        <dsp:cNvSpPr/>
      </dsp:nvSpPr>
      <dsp:spPr>
        <a:xfrm>
          <a:off x="3720152" y="3154712"/>
          <a:ext cx="1454544" cy="9236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Collections of Documents</a:t>
          </a:r>
        </a:p>
        <a:p>
          <a:pPr lvl="0" algn="ctr" defTabSz="666750">
            <a:lnSpc>
              <a:spcPct val="90000"/>
            </a:lnSpc>
            <a:spcBef>
              <a:spcPct val="0"/>
            </a:spcBef>
            <a:spcAft>
              <a:spcPct val="35000"/>
            </a:spcAft>
          </a:pPr>
          <a:r>
            <a:rPr lang="en-US" sz="1500" kern="1200" dirty="0" smtClean="0"/>
            <a:t>(Archive)</a:t>
          </a:r>
          <a:endParaRPr lang="en-US" sz="1500" kern="1200" dirty="0"/>
        </a:p>
      </dsp:txBody>
      <dsp:txXfrm>
        <a:off x="3747204" y="3181764"/>
        <a:ext cx="1400440" cy="869531"/>
      </dsp:txXfrm>
    </dsp:sp>
    <dsp:sp modelId="{DF1B5EA7-F1BE-4FA9-B3BB-C95BFEF15165}">
      <dsp:nvSpPr>
        <dsp:cNvPr id="0" name=""/>
        <dsp:cNvSpPr/>
      </dsp:nvSpPr>
      <dsp:spPr>
        <a:xfrm>
          <a:off x="5336313" y="3001176"/>
          <a:ext cx="1454544" cy="9236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1FAF24-3C74-4061-BFE0-AD55FBB7B8AF}">
      <dsp:nvSpPr>
        <dsp:cNvPr id="0" name=""/>
        <dsp:cNvSpPr/>
      </dsp:nvSpPr>
      <dsp:spPr>
        <a:xfrm>
          <a:off x="5497929" y="3154712"/>
          <a:ext cx="1454544" cy="9236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Collections of Data</a:t>
          </a:r>
        </a:p>
        <a:p>
          <a:pPr lvl="0" algn="ctr" defTabSz="666750">
            <a:lnSpc>
              <a:spcPct val="90000"/>
            </a:lnSpc>
            <a:spcBef>
              <a:spcPct val="0"/>
            </a:spcBef>
            <a:spcAft>
              <a:spcPct val="35000"/>
            </a:spcAft>
          </a:pPr>
          <a:r>
            <a:rPr lang="en-US" sz="1500" kern="1200" dirty="0" smtClean="0"/>
            <a:t>(Repository)</a:t>
          </a:r>
          <a:endParaRPr lang="en-US" sz="1500" kern="1200" dirty="0"/>
        </a:p>
      </dsp:txBody>
      <dsp:txXfrm>
        <a:off x="5524981" y="3181764"/>
        <a:ext cx="1400440" cy="869531"/>
      </dsp:txXfrm>
    </dsp:sp>
    <dsp:sp modelId="{9203EF7C-4BC5-4CB3-BC7E-CEBBA2BBA6D7}">
      <dsp:nvSpPr>
        <dsp:cNvPr id="0" name=""/>
        <dsp:cNvSpPr/>
      </dsp:nvSpPr>
      <dsp:spPr>
        <a:xfrm>
          <a:off x="7114089" y="3001176"/>
          <a:ext cx="1454544" cy="9236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87A114-6784-402A-9413-4814663DED58}">
      <dsp:nvSpPr>
        <dsp:cNvPr id="0" name=""/>
        <dsp:cNvSpPr/>
      </dsp:nvSpPr>
      <dsp:spPr>
        <a:xfrm>
          <a:off x="7275705" y="3154712"/>
          <a:ext cx="1454544" cy="9236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Collections of Spices (Pantry) …</a:t>
          </a:r>
          <a:endParaRPr lang="en-US" sz="1500" kern="1200" dirty="0"/>
        </a:p>
      </dsp:txBody>
      <dsp:txXfrm>
        <a:off x="7302757" y="3181764"/>
        <a:ext cx="1400440" cy="869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A73DD-F5C3-4DD9-B69D-B5EA3C55C631}">
      <dsp:nvSpPr>
        <dsp:cNvPr id="0" name=""/>
        <dsp:cNvSpPr/>
      </dsp:nvSpPr>
      <dsp:spPr>
        <a:xfrm>
          <a:off x="6409213" y="3368745"/>
          <a:ext cx="1453398" cy="345842"/>
        </a:xfrm>
        <a:custGeom>
          <a:avLst/>
          <a:gdLst/>
          <a:ahLst/>
          <a:cxnLst/>
          <a:rect l="0" t="0" r="0" b="0"/>
          <a:pathLst>
            <a:path>
              <a:moveTo>
                <a:pt x="0" y="0"/>
              </a:moveTo>
              <a:lnTo>
                <a:pt x="0" y="235681"/>
              </a:lnTo>
              <a:lnTo>
                <a:pt x="1453398" y="235681"/>
              </a:lnTo>
              <a:lnTo>
                <a:pt x="1453398" y="3458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194DBD-388A-406E-ADA9-58B0640A0BD2}">
      <dsp:nvSpPr>
        <dsp:cNvPr id="0" name=""/>
        <dsp:cNvSpPr/>
      </dsp:nvSpPr>
      <dsp:spPr>
        <a:xfrm>
          <a:off x="6363493" y="3368745"/>
          <a:ext cx="91440" cy="345842"/>
        </a:xfrm>
        <a:custGeom>
          <a:avLst/>
          <a:gdLst/>
          <a:ahLst/>
          <a:cxnLst/>
          <a:rect l="0" t="0" r="0" b="0"/>
          <a:pathLst>
            <a:path>
              <a:moveTo>
                <a:pt x="45720" y="0"/>
              </a:moveTo>
              <a:lnTo>
                <a:pt x="45720" y="3458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451E97-B08F-4B26-9650-1A77E01B1022}">
      <dsp:nvSpPr>
        <dsp:cNvPr id="0" name=""/>
        <dsp:cNvSpPr/>
      </dsp:nvSpPr>
      <dsp:spPr>
        <a:xfrm>
          <a:off x="4955815" y="3368745"/>
          <a:ext cx="1453398" cy="345842"/>
        </a:xfrm>
        <a:custGeom>
          <a:avLst/>
          <a:gdLst/>
          <a:ahLst/>
          <a:cxnLst/>
          <a:rect l="0" t="0" r="0" b="0"/>
          <a:pathLst>
            <a:path>
              <a:moveTo>
                <a:pt x="1453398" y="0"/>
              </a:moveTo>
              <a:lnTo>
                <a:pt x="1453398" y="235681"/>
              </a:lnTo>
              <a:lnTo>
                <a:pt x="0" y="235681"/>
              </a:lnTo>
              <a:lnTo>
                <a:pt x="0" y="3458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AD6345-3F32-4E1C-B654-1B69749311FA}">
      <dsp:nvSpPr>
        <dsp:cNvPr id="0" name=""/>
        <dsp:cNvSpPr/>
      </dsp:nvSpPr>
      <dsp:spPr>
        <a:xfrm>
          <a:off x="4229115" y="2267796"/>
          <a:ext cx="2180097" cy="345842"/>
        </a:xfrm>
        <a:custGeom>
          <a:avLst/>
          <a:gdLst/>
          <a:ahLst/>
          <a:cxnLst/>
          <a:rect l="0" t="0" r="0" b="0"/>
          <a:pathLst>
            <a:path>
              <a:moveTo>
                <a:pt x="0" y="0"/>
              </a:moveTo>
              <a:lnTo>
                <a:pt x="0" y="235681"/>
              </a:lnTo>
              <a:lnTo>
                <a:pt x="2180097" y="235681"/>
              </a:lnTo>
              <a:lnTo>
                <a:pt x="2180097" y="3458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D43A35-4CE9-4EFF-967B-D2E4E6B7F5FB}">
      <dsp:nvSpPr>
        <dsp:cNvPr id="0" name=""/>
        <dsp:cNvSpPr/>
      </dsp:nvSpPr>
      <dsp:spPr>
        <a:xfrm>
          <a:off x="2049018" y="3368745"/>
          <a:ext cx="1453398" cy="345842"/>
        </a:xfrm>
        <a:custGeom>
          <a:avLst/>
          <a:gdLst/>
          <a:ahLst/>
          <a:cxnLst/>
          <a:rect l="0" t="0" r="0" b="0"/>
          <a:pathLst>
            <a:path>
              <a:moveTo>
                <a:pt x="0" y="0"/>
              </a:moveTo>
              <a:lnTo>
                <a:pt x="0" y="235681"/>
              </a:lnTo>
              <a:lnTo>
                <a:pt x="1453398" y="235681"/>
              </a:lnTo>
              <a:lnTo>
                <a:pt x="1453398" y="3458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E3E5CE-B208-48F6-95BA-26F0CE97B1F7}">
      <dsp:nvSpPr>
        <dsp:cNvPr id="0" name=""/>
        <dsp:cNvSpPr/>
      </dsp:nvSpPr>
      <dsp:spPr>
        <a:xfrm>
          <a:off x="2003298" y="3368745"/>
          <a:ext cx="91440" cy="345842"/>
        </a:xfrm>
        <a:custGeom>
          <a:avLst/>
          <a:gdLst/>
          <a:ahLst/>
          <a:cxnLst/>
          <a:rect l="0" t="0" r="0" b="0"/>
          <a:pathLst>
            <a:path>
              <a:moveTo>
                <a:pt x="45720" y="0"/>
              </a:moveTo>
              <a:lnTo>
                <a:pt x="45720" y="3458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76352F-5375-46F5-9BB0-2AA54F23E12E}">
      <dsp:nvSpPr>
        <dsp:cNvPr id="0" name=""/>
        <dsp:cNvSpPr/>
      </dsp:nvSpPr>
      <dsp:spPr>
        <a:xfrm>
          <a:off x="595620" y="3368745"/>
          <a:ext cx="1453398" cy="345842"/>
        </a:xfrm>
        <a:custGeom>
          <a:avLst/>
          <a:gdLst/>
          <a:ahLst/>
          <a:cxnLst/>
          <a:rect l="0" t="0" r="0" b="0"/>
          <a:pathLst>
            <a:path>
              <a:moveTo>
                <a:pt x="1453398" y="0"/>
              </a:moveTo>
              <a:lnTo>
                <a:pt x="1453398" y="235681"/>
              </a:lnTo>
              <a:lnTo>
                <a:pt x="0" y="235681"/>
              </a:lnTo>
              <a:lnTo>
                <a:pt x="0" y="3458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F93120-88CB-496E-861F-02AA475C190A}">
      <dsp:nvSpPr>
        <dsp:cNvPr id="0" name=""/>
        <dsp:cNvSpPr/>
      </dsp:nvSpPr>
      <dsp:spPr>
        <a:xfrm>
          <a:off x="2049018" y="2267796"/>
          <a:ext cx="2180097" cy="345842"/>
        </a:xfrm>
        <a:custGeom>
          <a:avLst/>
          <a:gdLst/>
          <a:ahLst/>
          <a:cxnLst/>
          <a:rect l="0" t="0" r="0" b="0"/>
          <a:pathLst>
            <a:path>
              <a:moveTo>
                <a:pt x="2180097" y="0"/>
              </a:moveTo>
              <a:lnTo>
                <a:pt x="2180097" y="235681"/>
              </a:lnTo>
              <a:lnTo>
                <a:pt x="0" y="235681"/>
              </a:lnTo>
              <a:lnTo>
                <a:pt x="0" y="3458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D1F761-3D96-48EE-B6E0-BACBEF26689B}">
      <dsp:nvSpPr>
        <dsp:cNvPr id="0" name=""/>
        <dsp:cNvSpPr/>
      </dsp:nvSpPr>
      <dsp:spPr>
        <a:xfrm>
          <a:off x="3634543" y="1512690"/>
          <a:ext cx="1189143" cy="7551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3644E2-63FF-4142-9434-22D232B0E019}">
      <dsp:nvSpPr>
        <dsp:cNvPr id="0" name=""/>
        <dsp:cNvSpPr/>
      </dsp:nvSpPr>
      <dsp:spPr>
        <a:xfrm>
          <a:off x="3766671" y="1638211"/>
          <a:ext cx="1189143" cy="7551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Organizing Systems</a:t>
          </a:r>
          <a:endParaRPr lang="en-US" sz="1400" kern="1200" dirty="0"/>
        </a:p>
      </dsp:txBody>
      <dsp:txXfrm>
        <a:off x="3788787" y="1660327"/>
        <a:ext cx="1144911" cy="710874"/>
      </dsp:txXfrm>
    </dsp:sp>
    <dsp:sp modelId="{98265041-A1E8-4012-8B52-43B1A43D5BFB}">
      <dsp:nvSpPr>
        <dsp:cNvPr id="0" name=""/>
        <dsp:cNvSpPr/>
      </dsp:nvSpPr>
      <dsp:spPr>
        <a:xfrm>
          <a:off x="1454446" y="2613639"/>
          <a:ext cx="1189143" cy="7551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399CD1-4840-4051-934F-21027338B133}">
      <dsp:nvSpPr>
        <dsp:cNvPr id="0" name=""/>
        <dsp:cNvSpPr/>
      </dsp:nvSpPr>
      <dsp:spPr>
        <a:xfrm>
          <a:off x="1586573" y="2739160"/>
          <a:ext cx="1189143" cy="7551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Memory Institutions</a:t>
          </a:r>
          <a:endParaRPr lang="en-US" sz="1400" kern="1200" dirty="0"/>
        </a:p>
      </dsp:txBody>
      <dsp:txXfrm>
        <a:off x="1608689" y="2761276"/>
        <a:ext cx="1144911" cy="710874"/>
      </dsp:txXfrm>
    </dsp:sp>
    <dsp:sp modelId="{15D47152-6D48-44D4-93EA-AAA8E5521711}">
      <dsp:nvSpPr>
        <dsp:cNvPr id="0" name=""/>
        <dsp:cNvSpPr/>
      </dsp:nvSpPr>
      <dsp:spPr>
        <a:xfrm>
          <a:off x="1048" y="3714588"/>
          <a:ext cx="1189143" cy="7551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77CC10-FFBF-41E0-B3CF-FBAFE834CAD6}">
      <dsp:nvSpPr>
        <dsp:cNvPr id="0" name=""/>
        <dsp:cNvSpPr/>
      </dsp:nvSpPr>
      <dsp:spPr>
        <a:xfrm>
          <a:off x="133175" y="3840109"/>
          <a:ext cx="1189143" cy="7551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Libraries</a:t>
          </a:r>
          <a:endParaRPr lang="en-US" sz="1400" kern="1200" dirty="0"/>
        </a:p>
      </dsp:txBody>
      <dsp:txXfrm>
        <a:off x="155291" y="3862225"/>
        <a:ext cx="1144911" cy="710874"/>
      </dsp:txXfrm>
    </dsp:sp>
    <dsp:sp modelId="{3C9ADF64-D68A-486F-BB18-DDE6258B5FC4}">
      <dsp:nvSpPr>
        <dsp:cNvPr id="0" name=""/>
        <dsp:cNvSpPr/>
      </dsp:nvSpPr>
      <dsp:spPr>
        <a:xfrm>
          <a:off x="1454446" y="3714588"/>
          <a:ext cx="1189143" cy="7551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32D73-B5DA-4FF7-B8E7-08BFA5E268D7}">
      <dsp:nvSpPr>
        <dsp:cNvPr id="0" name=""/>
        <dsp:cNvSpPr/>
      </dsp:nvSpPr>
      <dsp:spPr>
        <a:xfrm>
          <a:off x="1586573" y="3840109"/>
          <a:ext cx="1189143" cy="7551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Museums</a:t>
          </a:r>
          <a:endParaRPr lang="en-US" sz="1400" kern="1200" dirty="0"/>
        </a:p>
      </dsp:txBody>
      <dsp:txXfrm>
        <a:off x="1608689" y="3862225"/>
        <a:ext cx="1144911" cy="710874"/>
      </dsp:txXfrm>
    </dsp:sp>
    <dsp:sp modelId="{5A9A6F30-9AD4-4E4B-A6CE-6DCAA6F74CC9}">
      <dsp:nvSpPr>
        <dsp:cNvPr id="0" name=""/>
        <dsp:cNvSpPr/>
      </dsp:nvSpPr>
      <dsp:spPr>
        <a:xfrm>
          <a:off x="2907844" y="3714588"/>
          <a:ext cx="1189143" cy="7551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96FCD4-980B-43CD-B1C2-D3F718EA8A7D}">
      <dsp:nvSpPr>
        <dsp:cNvPr id="0" name=""/>
        <dsp:cNvSpPr/>
      </dsp:nvSpPr>
      <dsp:spPr>
        <a:xfrm>
          <a:off x="3039972" y="3840109"/>
          <a:ext cx="1189143" cy="7551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Archives</a:t>
          </a:r>
          <a:endParaRPr lang="en-US" sz="1400" kern="1200" dirty="0"/>
        </a:p>
      </dsp:txBody>
      <dsp:txXfrm>
        <a:off x="3062088" y="3862225"/>
        <a:ext cx="1144911" cy="710874"/>
      </dsp:txXfrm>
    </dsp:sp>
    <dsp:sp modelId="{A0F55AC4-428C-469D-8E5E-D1298566B08C}">
      <dsp:nvSpPr>
        <dsp:cNvPr id="0" name=""/>
        <dsp:cNvSpPr/>
      </dsp:nvSpPr>
      <dsp:spPr>
        <a:xfrm>
          <a:off x="5814641" y="2613639"/>
          <a:ext cx="1189143" cy="7551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DFE366-3981-4BF8-A5C0-1C59C42AA5E1}">
      <dsp:nvSpPr>
        <dsp:cNvPr id="0" name=""/>
        <dsp:cNvSpPr/>
      </dsp:nvSpPr>
      <dsp:spPr>
        <a:xfrm>
          <a:off x="5946768" y="2739160"/>
          <a:ext cx="1189143" cy="7551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Business Info Systems</a:t>
          </a:r>
          <a:endParaRPr lang="en-US" sz="1400" kern="1200" dirty="0"/>
        </a:p>
      </dsp:txBody>
      <dsp:txXfrm>
        <a:off x="5968884" y="2761276"/>
        <a:ext cx="1144911" cy="710874"/>
      </dsp:txXfrm>
    </dsp:sp>
    <dsp:sp modelId="{0331B087-23ED-48DE-A1BE-2A7D33DFC99E}">
      <dsp:nvSpPr>
        <dsp:cNvPr id="0" name=""/>
        <dsp:cNvSpPr/>
      </dsp:nvSpPr>
      <dsp:spPr>
        <a:xfrm>
          <a:off x="4361243" y="3714588"/>
          <a:ext cx="1189143" cy="7551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BD0EFC-D015-455F-822D-9BBEFA4206F9}">
      <dsp:nvSpPr>
        <dsp:cNvPr id="0" name=""/>
        <dsp:cNvSpPr/>
      </dsp:nvSpPr>
      <dsp:spPr>
        <a:xfrm>
          <a:off x="4493370" y="3840109"/>
          <a:ext cx="1189143" cy="7551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Content Management</a:t>
          </a:r>
          <a:endParaRPr lang="en-US" sz="1400" kern="1200" dirty="0"/>
        </a:p>
      </dsp:txBody>
      <dsp:txXfrm>
        <a:off x="4515486" y="3862225"/>
        <a:ext cx="1144911" cy="710874"/>
      </dsp:txXfrm>
    </dsp:sp>
    <dsp:sp modelId="{151ADA8B-38FD-470B-AF58-7ADCB26D6FCB}">
      <dsp:nvSpPr>
        <dsp:cNvPr id="0" name=""/>
        <dsp:cNvSpPr/>
      </dsp:nvSpPr>
      <dsp:spPr>
        <a:xfrm>
          <a:off x="5814641" y="3714588"/>
          <a:ext cx="1189143" cy="7551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590F87-35A5-43AC-A713-D611F0CBE67A}">
      <dsp:nvSpPr>
        <dsp:cNvPr id="0" name=""/>
        <dsp:cNvSpPr/>
      </dsp:nvSpPr>
      <dsp:spPr>
        <a:xfrm>
          <a:off x="5946768" y="3840109"/>
          <a:ext cx="1189143" cy="7551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CRM</a:t>
          </a:r>
          <a:endParaRPr lang="en-US" sz="1400" kern="1200" dirty="0"/>
        </a:p>
      </dsp:txBody>
      <dsp:txXfrm>
        <a:off x="5968884" y="3862225"/>
        <a:ext cx="1144911" cy="710874"/>
      </dsp:txXfrm>
    </dsp:sp>
    <dsp:sp modelId="{8C6E6117-A39D-4884-9051-1E465B2382EA}">
      <dsp:nvSpPr>
        <dsp:cNvPr id="0" name=""/>
        <dsp:cNvSpPr/>
      </dsp:nvSpPr>
      <dsp:spPr>
        <a:xfrm>
          <a:off x="7268039" y="3714588"/>
          <a:ext cx="1189143" cy="7551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878120-80BF-49A0-913C-735DEC8F543A}">
      <dsp:nvSpPr>
        <dsp:cNvPr id="0" name=""/>
        <dsp:cNvSpPr/>
      </dsp:nvSpPr>
      <dsp:spPr>
        <a:xfrm>
          <a:off x="7400166" y="3840109"/>
          <a:ext cx="1189143" cy="7551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ERP</a:t>
          </a:r>
          <a:endParaRPr lang="en-US" sz="1400" kern="1200" dirty="0"/>
        </a:p>
      </dsp:txBody>
      <dsp:txXfrm>
        <a:off x="7422282" y="3862225"/>
        <a:ext cx="1144911" cy="7108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DB3A753-8DF7-4A43-BE6E-B01DE1166B1C}" type="datetimeFigureOut">
              <a:rPr lang="en-US" smtClean="0"/>
              <a:pPr/>
              <a:t>8/26/2015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FD76050-6F71-4E0A-8C35-EDFAB84E5542}" type="slidenum">
              <a:rPr lang="en-US" smtClean="0"/>
              <a:pPr/>
              <a:t>‹#›</a:t>
            </a:fld>
            <a:endParaRPr lang="en-US"/>
          </a:p>
        </p:txBody>
      </p:sp>
    </p:spTree>
    <p:extLst>
      <p:ext uri="{BB962C8B-B14F-4D97-AF65-F5344CB8AC3E}">
        <p14:creationId xmlns:p14="http://schemas.microsoft.com/office/powerpoint/2010/main" val="3651725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a:p>
        </p:txBody>
      </p:sp>
    </p:spTree>
    <p:extLst>
      <p:ext uri="{BB962C8B-B14F-4D97-AF65-F5344CB8AC3E}">
        <p14:creationId xmlns:p14="http://schemas.microsoft.com/office/powerpoint/2010/main" val="399726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dirty="0" smtClean="0"/>
          </a:p>
        </p:txBody>
      </p:sp>
      <p:sp>
        <p:nvSpPr>
          <p:cNvPr id="4" name="Slide Number Placeholder 3"/>
          <p:cNvSpPr>
            <a:spLocks noGrp="1"/>
          </p:cNvSpPr>
          <p:nvPr>
            <p:ph type="sldNum" sz="quarter" idx="5"/>
          </p:nvPr>
        </p:nvSpPr>
        <p:spPr/>
        <p:txBody>
          <a:bodyPr/>
          <a:lstStyle/>
          <a:p>
            <a:pPr>
              <a:defRPr/>
            </a:pPr>
            <a:fld id="{1DE8BF1E-1A59-49E0-9F3C-6AAAFB4898B3}" type="slidenum">
              <a:rPr lang="en-US" smtClean="0"/>
              <a:pPr>
                <a:defRPr/>
              </a:pPr>
              <a:t>10</a:t>
            </a:fld>
            <a:endParaRPr lang="en-US"/>
          </a:p>
        </p:txBody>
      </p:sp>
    </p:spTree>
    <p:extLst>
      <p:ext uri="{BB962C8B-B14F-4D97-AF65-F5344CB8AC3E}">
        <p14:creationId xmlns:p14="http://schemas.microsoft.com/office/powerpoint/2010/main" val="491525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F124EDFE-55AD-4799-B2B9-4BBFD4F9CB6D}" type="slidenum">
              <a:rPr lang="en-US" smtClean="0"/>
              <a:pPr>
                <a:defRPr/>
              </a:pPr>
              <a:t>11</a:t>
            </a:fld>
            <a:endParaRPr lang="en-US"/>
          </a:p>
        </p:txBody>
      </p:sp>
    </p:spTree>
    <p:extLst>
      <p:ext uri="{BB962C8B-B14F-4D97-AF65-F5344CB8AC3E}">
        <p14:creationId xmlns:p14="http://schemas.microsoft.com/office/powerpoint/2010/main" val="919682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p:txBody>
          <a:bodyPr wrap="square" numCol="1" anchor="t" anchorCtr="0" compatLnSpc="1">
            <a:prstTxWarp prst="textNoShape">
              <a:avLst/>
            </a:prstTxWarp>
          </a:bodyPr>
          <a:lstStyle/>
          <a:p>
            <a:pPr marL="228600" indent="-228600" eaLnBrk="1" hangingPunct="1">
              <a:buClr>
                <a:srgbClr val="002955"/>
              </a:buClr>
              <a:buSzPct val="44000"/>
              <a:buFont typeface="Wingdings" pitchFamily="2" charset="2"/>
              <a:buChar char="l"/>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a:pPr>
            <a:endParaRPr lang="en-US" dirty="0"/>
          </a:p>
        </p:txBody>
      </p:sp>
      <p:sp>
        <p:nvSpPr>
          <p:cNvPr id="4" name="Slide Number Placeholder 3"/>
          <p:cNvSpPr>
            <a:spLocks noGrp="1"/>
          </p:cNvSpPr>
          <p:nvPr>
            <p:ph type="sldNum" sz="quarter" idx="5"/>
          </p:nvPr>
        </p:nvSpPr>
        <p:spPr/>
        <p:txBody>
          <a:bodyPr/>
          <a:lstStyle/>
          <a:p>
            <a:pPr>
              <a:defRPr/>
            </a:pPr>
            <a:fld id="{20EB579C-E16F-4CA0-92F9-E6EE59F4226E}" type="slidenum">
              <a:rPr lang="en-US" smtClean="0"/>
              <a:pPr>
                <a:defRPr/>
              </a:pPr>
              <a:t>12</a:t>
            </a:fld>
            <a:endParaRPr lang="en-US" dirty="0"/>
          </a:p>
        </p:txBody>
      </p:sp>
    </p:spTree>
    <p:extLst>
      <p:ext uri="{BB962C8B-B14F-4D97-AF65-F5344CB8AC3E}">
        <p14:creationId xmlns:p14="http://schemas.microsoft.com/office/powerpoint/2010/main" val="2828115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6DBA372D-5F3B-470A-9BC8-09F79B519B7D}" type="slidenum">
              <a:rPr lang="en-US" smtClean="0"/>
              <a:pPr>
                <a:defRPr/>
              </a:pPr>
              <a:t>13</a:t>
            </a:fld>
            <a:endParaRPr lang="en-US" dirty="0"/>
          </a:p>
        </p:txBody>
      </p:sp>
    </p:spTree>
    <p:extLst>
      <p:ext uri="{BB962C8B-B14F-4D97-AF65-F5344CB8AC3E}">
        <p14:creationId xmlns:p14="http://schemas.microsoft.com/office/powerpoint/2010/main" val="587986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14</a:t>
            </a:fld>
            <a:endParaRPr lang="en-US"/>
          </a:p>
        </p:txBody>
      </p:sp>
    </p:spTree>
    <p:extLst>
      <p:ext uri="{BB962C8B-B14F-4D97-AF65-F5344CB8AC3E}">
        <p14:creationId xmlns:p14="http://schemas.microsoft.com/office/powerpoint/2010/main" val="2719738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7229" lvl="2" indent="-223741">
              <a:lnSpc>
                <a:spcPct val="92000"/>
              </a:lnSpc>
              <a:spcBef>
                <a:spcPts val="1786"/>
              </a:spcBef>
              <a:buClr>
                <a:srgbClr val="002955"/>
              </a:buClr>
              <a:buSzPct val="44000"/>
              <a:buFont typeface="Wingdings" pitchFamily="2" charset="2"/>
              <a:buNone/>
              <a:tabLst>
                <a:tab pos="927999" algn="l"/>
                <a:tab pos="1846988" algn="l"/>
                <a:tab pos="2777990" algn="l"/>
                <a:tab pos="3695478" algn="l"/>
                <a:tab pos="4624978" algn="l"/>
                <a:tab pos="5557482" algn="l"/>
                <a:tab pos="6476471" algn="l"/>
                <a:tab pos="7380444" algn="l"/>
                <a:tab pos="8323459" algn="l"/>
                <a:tab pos="9240946" algn="l"/>
                <a:tab pos="10185463" algn="l"/>
                <a:tab pos="11090938" algn="l"/>
              </a:tabLst>
            </a:pPr>
            <a:endParaRPr lang="en-US" dirty="0">
              <a:sym typeface="UC Berkeley OS Sign"/>
            </a:endParaRPr>
          </a:p>
        </p:txBody>
      </p:sp>
      <p:sp>
        <p:nvSpPr>
          <p:cNvPr id="4" name="Slide Number Placeholder 3"/>
          <p:cNvSpPr>
            <a:spLocks noGrp="1"/>
          </p:cNvSpPr>
          <p:nvPr>
            <p:ph type="sldNum" sz="quarter" idx="5"/>
          </p:nvPr>
        </p:nvSpPr>
        <p:spPr/>
        <p:txBody>
          <a:bodyPr/>
          <a:lstStyle/>
          <a:p>
            <a:pPr>
              <a:defRPr/>
            </a:pPr>
            <a:fld id="{9EAF1147-A270-4667-B7FE-FF3E1FB6C5F9}" type="slidenum">
              <a:rPr lang="en-US" smtClean="0"/>
              <a:pPr>
                <a:defRPr/>
              </a:pPr>
              <a:t>15</a:t>
            </a:fld>
            <a:endParaRPr lang="en-US"/>
          </a:p>
        </p:txBody>
      </p:sp>
    </p:spTree>
    <p:extLst>
      <p:ext uri="{BB962C8B-B14F-4D97-AF65-F5344CB8AC3E}">
        <p14:creationId xmlns:p14="http://schemas.microsoft.com/office/powerpoint/2010/main" val="771803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677229" lvl="2" indent="-223741">
              <a:lnSpc>
                <a:spcPct val="92000"/>
              </a:lnSpc>
              <a:spcBef>
                <a:spcPts val="1786"/>
              </a:spcBef>
              <a:buClr>
                <a:srgbClr val="002955"/>
              </a:buClr>
              <a:buSzPct val="44000"/>
              <a:buFont typeface="Wingdings" pitchFamily="2" charset="2"/>
              <a:buChar char="l"/>
              <a:tabLst>
                <a:tab pos="927999" algn="l"/>
                <a:tab pos="1846988" algn="l"/>
                <a:tab pos="2777990" algn="l"/>
                <a:tab pos="3695478" algn="l"/>
                <a:tab pos="4624978" algn="l"/>
                <a:tab pos="5557482" algn="l"/>
                <a:tab pos="6476471" algn="l"/>
                <a:tab pos="7380444" algn="l"/>
                <a:tab pos="8323459" algn="l"/>
                <a:tab pos="9240946" algn="l"/>
                <a:tab pos="10185463" algn="l"/>
                <a:tab pos="11090938" algn="l"/>
              </a:tabLst>
            </a:pPr>
            <a:endParaRPr lang="en-US" dirty="0">
              <a:sym typeface="UC Berkeley OS Sign"/>
            </a:endParaRPr>
          </a:p>
        </p:txBody>
      </p:sp>
      <p:sp>
        <p:nvSpPr>
          <p:cNvPr id="4" name="Slide Number Placeholder 3"/>
          <p:cNvSpPr>
            <a:spLocks noGrp="1"/>
          </p:cNvSpPr>
          <p:nvPr>
            <p:ph type="sldNum" sz="quarter" idx="5"/>
          </p:nvPr>
        </p:nvSpPr>
        <p:spPr/>
        <p:txBody>
          <a:bodyPr/>
          <a:lstStyle/>
          <a:p>
            <a:pPr>
              <a:defRPr/>
            </a:pPr>
            <a:fld id="{9EAF1147-A270-4667-B7FE-FF3E1FB6C5F9}" type="slidenum">
              <a:rPr lang="en-US" smtClean="0"/>
              <a:pPr>
                <a:defRPr/>
              </a:pPr>
              <a:t>16</a:t>
            </a:fld>
            <a:endParaRPr lang="en-US"/>
          </a:p>
        </p:txBody>
      </p:sp>
    </p:spTree>
    <p:extLst>
      <p:ext uri="{BB962C8B-B14F-4D97-AF65-F5344CB8AC3E}">
        <p14:creationId xmlns:p14="http://schemas.microsoft.com/office/powerpoint/2010/main" val="4061468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1A727966-BAB1-4291-BDD0-DA9B05062E40}" type="slidenum">
              <a:rPr lang="en-US" smtClean="0"/>
              <a:pPr>
                <a:defRPr/>
              </a:pPr>
              <a:t>17</a:t>
            </a:fld>
            <a:endParaRPr lang="en-US" dirty="0"/>
          </a:p>
        </p:txBody>
      </p:sp>
    </p:spTree>
    <p:extLst>
      <p:ext uri="{BB962C8B-B14F-4D97-AF65-F5344CB8AC3E}">
        <p14:creationId xmlns:p14="http://schemas.microsoft.com/office/powerpoint/2010/main" val="647954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1A727966-BAB1-4291-BDD0-DA9B05062E40}" type="slidenum">
              <a:rPr lang="en-US" smtClean="0"/>
              <a:pPr>
                <a:defRPr/>
              </a:pPr>
              <a:t>18</a:t>
            </a:fld>
            <a:endParaRPr lang="en-US" dirty="0"/>
          </a:p>
        </p:txBody>
      </p:sp>
    </p:spTree>
    <p:extLst>
      <p:ext uri="{BB962C8B-B14F-4D97-AF65-F5344CB8AC3E}">
        <p14:creationId xmlns:p14="http://schemas.microsoft.com/office/powerpoint/2010/main" val="3598709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66F9CBF-35F0-46D4-B466-FF76495E8EDB}" type="slidenum">
              <a:rPr lang="en-US" smtClean="0"/>
              <a:pPr>
                <a:defRPr/>
              </a:pPr>
              <a:t>19</a:t>
            </a:fld>
            <a:endParaRPr lang="en-US"/>
          </a:p>
        </p:txBody>
      </p:sp>
    </p:spTree>
    <p:extLst>
      <p:ext uri="{BB962C8B-B14F-4D97-AF65-F5344CB8AC3E}">
        <p14:creationId xmlns:p14="http://schemas.microsoft.com/office/powerpoint/2010/main" val="150568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099"/>
            <a:ext cx="5485805" cy="4183995"/>
          </a:xfrm>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2</a:t>
            </a:fld>
            <a:endParaRPr lang="en-US" dirty="0"/>
          </a:p>
        </p:txBody>
      </p:sp>
    </p:spTree>
    <p:extLst>
      <p:ext uri="{BB962C8B-B14F-4D97-AF65-F5344CB8AC3E}">
        <p14:creationId xmlns:p14="http://schemas.microsoft.com/office/powerpoint/2010/main" val="1432414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CAC117F-4709-4E30-A377-C5BB369884E7}" type="slidenum">
              <a:rPr lang="en-US" smtClean="0"/>
              <a:pPr>
                <a:defRPr/>
              </a:pPr>
              <a:t>20</a:t>
            </a:fld>
            <a:endParaRPr lang="en-US"/>
          </a:p>
        </p:txBody>
      </p:sp>
    </p:spTree>
    <p:extLst>
      <p:ext uri="{BB962C8B-B14F-4D97-AF65-F5344CB8AC3E}">
        <p14:creationId xmlns:p14="http://schemas.microsoft.com/office/powerpoint/2010/main" val="1332956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1DE8BF1E-1A59-49E0-9F3C-6AAAFB4898B3}" type="slidenum">
              <a:rPr lang="en-US" smtClean="0"/>
              <a:pPr>
                <a:defRPr/>
              </a:pPr>
              <a:t>21</a:t>
            </a:fld>
            <a:endParaRPr lang="en-US"/>
          </a:p>
        </p:txBody>
      </p:sp>
    </p:spTree>
    <p:extLst>
      <p:ext uri="{BB962C8B-B14F-4D97-AF65-F5344CB8AC3E}">
        <p14:creationId xmlns:p14="http://schemas.microsoft.com/office/powerpoint/2010/main" val="3316063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dirty="0" smtClean="0"/>
          </a:p>
        </p:txBody>
      </p:sp>
      <p:sp>
        <p:nvSpPr>
          <p:cNvPr id="4" name="Slide Number Placeholder 3"/>
          <p:cNvSpPr>
            <a:spLocks noGrp="1"/>
          </p:cNvSpPr>
          <p:nvPr>
            <p:ph type="sldNum" sz="quarter" idx="5"/>
          </p:nvPr>
        </p:nvSpPr>
        <p:spPr/>
        <p:txBody>
          <a:bodyPr/>
          <a:lstStyle/>
          <a:p>
            <a:pPr>
              <a:defRPr/>
            </a:pPr>
            <a:fld id="{1DE8BF1E-1A59-49E0-9F3C-6AAAFB4898B3}" type="slidenum">
              <a:rPr lang="en-US" smtClean="0"/>
              <a:pPr>
                <a:defRPr/>
              </a:pPr>
              <a:t>22</a:t>
            </a:fld>
            <a:endParaRPr lang="en-US"/>
          </a:p>
        </p:txBody>
      </p:sp>
    </p:spTree>
    <p:extLst>
      <p:ext uri="{BB962C8B-B14F-4D97-AF65-F5344CB8AC3E}">
        <p14:creationId xmlns:p14="http://schemas.microsoft.com/office/powerpoint/2010/main" val="1189182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37C4FED9-0A33-4203-841B-CDB89D1269E8}" type="slidenum">
              <a:rPr lang="en-US" smtClean="0"/>
              <a:pPr>
                <a:defRPr/>
              </a:pPr>
              <a:t>23</a:t>
            </a:fld>
            <a:endParaRPr lang="en-US" dirty="0"/>
          </a:p>
        </p:txBody>
      </p:sp>
    </p:spTree>
    <p:extLst>
      <p:ext uri="{BB962C8B-B14F-4D97-AF65-F5344CB8AC3E}">
        <p14:creationId xmlns:p14="http://schemas.microsoft.com/office/powerpoint/2010/main" val="1396773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7C4FED9-0A33-4203-841B-CDB89D1269E8}" type="slidenum">
              <a:rPr lang="en-US" smtClean="0"/>
              <a:pPr>
                <a:defRPr/>
              </a:pPr>
              <a:t>24</a:t>
            </a:fld>
            <a:endParaRPr lang="en-US" dirty="0"/>
          </a:p>
        </p:txBody>
      </p:sp>
    </p:spTree>
    <p:extLst>
      <p:ext uri="{BB962C8B-B14F-4D97-AF65-F5344CB8AC3E}">
        <p14:creationId xmlns:p14="http://schemas.microsoft.com/office/powerpoint/2010/main" val="3928841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F622947-AA84-46CD-8E10-AB6C79FAA30D}" type="slidenum">
              <a:rPr lang="en-US" smtClean="0"/>
              <a:pPr>
                <a:defRPr/>
              </a:pPr>
              <a:t>25</a:t>
            </a:fld>
            <a:endParaRPr lang="en-US" dirty="0"/>
          </a:p>
        </p:txBody>
      </p:sp>
    </p:spTree>
    <p:extLst>
      <p:ext uri="{BB962C8B-B14F-4D97-AF65-F5344CB8AC3E}">
        <p14:creationId xmlns:p14="http://schemas.microsoft.com/office/powerpoint/2010/main" val="3471867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6DE485EE-907B-4C15-A379-3E3508425EB0}" type="slidenum">
              <a:rPr lang="en-US" smtClean="0"/>
              <a:pPr>
                <a:defRPr/>
              </a:pPr>
              <a:t>26</a:t>
            </a:fld>
            <a:endParaRPr lang="en-US"/>
          </a:p>
        </p:txBody>
      </p:sp>
    </p:spTree>
    <p:extLst>
      <p:ext uri="{BB962C8B-B14F-4D97-AF65-F5344CB8AC3E}">
        <p14:creationId xmlns:p14="http://schemas.microsoft.com/office/powerpoint/2010/main" val="2094309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2000" dirty="0" smtClean="0"/>
          </a:p>
        </p:txBody>
      </p:sp>
      <p:sp>
        <p:nvSpPr>
          <p:cNvPr id="4" name="Slide Number Placeholder 3"/>
          <p:cNvSpPr>
            <a:spLocks noGrp="1"/>
          </p:cNvSpPr>
          <p:nvPr>
            <p:ph type="sldNum" sz="quarter" idx="5"/>
          </p:nvPr>
        </p:nvSpPr>
        <p:spPr/>
        <p:txBody>
          <a:bodyPr/>
          <a:lstStyle/>
          <a:p>
            <a:pPr>
              <a:defRPr/>
            </a:pPr>
            <a:fld id="{92FDF4AB-C725-4DA9-8AAE-CD7351969E51}" type="slidenum">
              <a:rPr lang="en-US" smtClean="0"/>
              <a:pPr>
                <a:defRPr/>
              </a:pPr>
              <a:t>27</a:t>
            </a:fld>
            <a:endParaRPr lang="en-US"/>
          </a:p>
        </p:txBody>
      </p:sp>
    </p:spTree>
    <p:extLst>
      <p:ext uri="{BB962C8B-B14F-4D97-AF65-F5344CB8AC3E}">
        <p14:creationId xmlns:p14="http://schemas.microsoft.com/office/powerpoint/2010/main" val="1515902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D9975A4-9DB8-4E80-BA74-55DFA2304611}" type="slidenum">
              <a:rPr lang="en-US" smtClean="0"/>
              <a:pPr>
                <a:defRPr/>
              </a:pPr>
              <a:t>28</a:t>
            </a:fld>
            <a:endParaRPr lang="en-US" dirty="0"/>
          </a:p>
        </p:txBody>
      </p:sp>
    </p:spTree>
    <p:extLst>
      <p:ext uri="{BB962C8B-B14F-4D97-AF65-F5344CB8AC3E}">
        <p14:creationId xmlns:p14="http://schemas.microsoft.com/office/powerpoint/2010/main" val="2441932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7C67B80-5758-46E9-89B9-2A88C2EDBC0D}" type="slidenum">
              <a:rPr lang="en-US" smtClean="0"/>
              <a:pPr>
                <a:defRPr/>
              </a:pPr>
              <a:t>29</a:t>
            </a:fld>
            <a:endParaRPr lang="en-US" dirty="0"/>
          </a:p>
        </p:txBody>
      </p:sp>
    </p:spTree>
    <p:extLst>
      <p:ext uri="{BB962C8B-B14F-4D97-AF65-F5344CB8AC3E}">
        <p14:creationId xmlns:p14="http://schemas.microsoft.com/office/powerpoint/2010/main" val="30818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3</a:t>
            </a:fld>
            <a:endParaRPr lang="en-US"/>
          </a:p>
        </p:txBody>
      </p:sp>
    </p:spTree>
    <p:extLst>
      <p:ext uri="{BB962C8B-B14F-4D97-AF65-F5344CB8AC3E}">
        <p14:creationId xmlns:p14="http://schemas.microsoft.com/office/powerpoint/2010/main" val="3284598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28933199-9705-489D-8A9D-677DB749F77B}" type="slidenum">
              <a:rPr lang="en-US" smtClean="0"/>
              <a:pPr>
                <a:defRPr/>
              </a:pPr>
              <a:t>30</a:t>
            </a:fld>
            <a:endParaRPr lang="en-US"/>
          </a:p>
        </p:txBody>
      </p:sp>
    </p:spTree>
    <p:extLst>
      <p:ext uri="{BB962C8B-B14F-4D97-AF65-F5344CB8AC3E}">
        <p14:creationId xmlns:p14="http://schemas.microsoft.com/office/powerpoint/2010/main" val="4076968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BCBBAAE-6F74-4DB4-8ABD-26CCED4B9F6F}"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1777304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06488" y="852488"/>
            <a:ext cx="4646612" cy="34861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marL="674578" lvl="1" indent="-221322">
              <a:lnSpc>
                <a:spcPct val="92000"/>
              </a:lnSpc>
              <a:spcBef>
                <a:spcPts val="1790"/>
              </a:spcBef>
              <a:buClr>
                <a:srgbClr val="002955"/>
              </a:buClr>
              <a:buSzPct val="44000"/>
              <a:buFont typeface="Wingdings" pitchFamily="2" charset="2"/>
              <a:buChar char="l"/>
              <a:tabLst>
                <a:tab pos="926218" algn="l"/>
                <a:tab pos="1844855" algn="l"/>
                <a:tab pos="2775620" algn="l"/>
                <a:tab pos="3691226" algn="l"/>
                <a:tab pos="4621991" algn="l"/>
                <a:tab pos="5554271" algn="l"/>
                <a:tab pos="6472909" algn="l"/>
                <a:tab pos="7377904" algn="l"/>
                <a:tab pos="8319280" algn="l"/>
                <a:tab pos="9236402" algn="l"/>
                <a:tab pos="10180810" algn="l"/>
                <a:tab pos="11085805" algn="l"/>
              </a:tabLst>
            </a:pPr>
            <a:endParaRPr lang="en-US" dirty="0" smtClean="0"/>
          </a:p>
        </p:txBody>
      </p:sp>
      <p:sp>
        <p:nvSpPr>
          <p:cNvPr id="4" name="Slide Number Placeholder 3"/>
          <p:cNvSpPr>
            <a:spLocks noGrp="1"/>
          </p:cNvSpPr>
          <p:nvPr>
            <p:ph type="sldNum" sz="quarter" idx="5"/>
          </p:nvPr>
        </p:nvSpPr>
        <p:spPr/>
        <p:txBody>
          <a:bodyPr/>
          <a:lstStyle/>
          <a:p>
            <a:pPr>
              <a:defRPr/>
            </a:pPr>
            <a:fld id="{89165CAA-8A4D-4C76-9AF5-631A93A36788}"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3824352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marL="322888" indent="-322888">
              <a:lnSpc>
                <a:spcPct val="93000"/>
              </a:lnSpc>
              <a:spcBef>
                <a:spcPts val="1719"/>
              </a:spcBef>
              <a:buFontTx/>
              <a:buChar char="•"/>
            </a:pPr>
            <a:endParaRPr lang="en-US" sz="2000" dirty="0" smtClean="0"/>
          </a:p>
        </p:txBody>
      </p:sp>
      <p:sp>
        <p:nvSpPr>
          <p:cNvPr id="4" name="Slide Number Placeholder 3"/>
          <p:cNvSpPr>
            <a:spLocks noGrp="1"/>
          </p:cNvSpPr>
          <p:nvPr>
            <p:ph type="sldNum" sz="quarter" idx="5"/>
          </p:nvPr>
        </p:nvSpPr>
        <p:spPr/>
        <p:txBody>
          <a:bodyPr/>
          <a:lstStyle/>
          <a:p>
            <a:pPr>
              <a:defRPr/>
            </a:pPr>
            <a:fld id="{0B541854-0D89-4066-9468-8303BACAF0FF}" type="slidenum">
              <a:rPr lang="en-US" smtClean="0"/>
              <a:pPr>
                <a:defRPr/>
              </a:pPr>
              <a:t>33</a:t>
            </a:fld>
            <a:endParaRPr lang="en-US" dirty="0"/>
          </a:p>
        </p:txBody>
      </p:sp>
    </p:spTree>
    <p:extLst>
      <p:ext uri="{BB962C8B-B14F-4D97-AF65-F5344CB8AC3E}">
        <p14:creationId xmlns:p14="http://schemas.microsoft.com/office/powerpoint/2010/main" val="4169108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322888" indent="-322888">
              <a:lnSpc>
                <a:spcPct val="93000"/>
              </a:lnSpc>
              <a:spcBef>
                <a:spcPts val="1719"/>
              </a:spcBef>
              <a:buFontTx/>
              <a:buChar char="•"/>
            </a:pPr>
            <a:endParaRPr lang="en-US" sz="2000" dirty="0" smtClean="0"/>
          </a:p>
        </p:txBody>
      </p:sp>
      <p:sp>
        <p:nvSpPr>
          <p:cNvPr id="4" name="Slide Number Placeholder 3"/>
          <p:cNvSpPr>
            <a:spLocks noGrp="1"/>
          </p:cNvSpPr>
          <p:nvPr>
            <p:ph type="sldNum" sz="quarter" idx="5"/>
          </p:nvPr>
        </p:nvSpPr>
        <p:spPr/>
        <p:txBody>
          <a:bodyPr/>
          <a:lstStyle/>
          <a:p>
            <a:pPr>
              <a:defRPr/>
            </a:pPr>
            <a:fld id="{4AF1B49F-86EC-4443-9207-28C8BC3B9F25}" type="slidenum">
              <a:rPr lang="en-US" smtClean="0"/>
              <a:pPr>
                <a:defRPr/>
              </a:pPr>
              <a:t>34</a:t>
            </a:fld>
            <a:endParaRPr lang="en-US" dirty="0"/>
          </a:p>
        </p:txBody>
      </p:sp>
    </p:spTree>
    <p:extLst>
      <p:ext uri="{BB962C8B-B14F-4D97-AF65-F5344CB8AC3E}">
        <p14:creationId xmlns:p14="http://schemas.microsoft.com/office/powerpoint/2010/main" val="2355478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106488" y="852488"/>
            <a:ext cx="4646612" cy="3486150"/>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marL="674578" lvl="1" indent="-221322">
              <a:lnSpc>
                <a:spcPct val="92000"/>
              </a:lnSpc>
              <a:spcBef>
                <a:spcPts val="1790"/>
              </a:spcBef>
              <a:buClr>
                <a:srgbClr val="002955"/>
              </a:buClr>
              <a:buSzPct val="44000"/>
              <a:buFont typeface="Wingdings" pitchFamily="2" charset="2"/>
              <a:buChar char="l"/>
              <a:tabLst>
                <a:tab pos="926218" algn="l"/>
                <a:tab pos="1844855" algn="l"/>
                <a:tab pos="2775620" algn="l"/>
                <a:tab pos="3691226" algn="l"/>
                <a:tab pos="4621991" algn="l"/>
                <a:tab pos="5554271" algn="l"/>
                <a:tab pos="6472909" algn="l"/>
                <a:tab pos="7377904" algn="l"/>
                <a:tab pos="8319280" algn="l"/>
                <a:tab pos="9236402" algn="l"/>
                <a:tab pos="10180810" algn="l"/>
                <a:tab pos="11085805" algn="l"/>
              </a:tabLst>
            </a:pPr>
            <a:endParaRPr lang="en-US" dirty="0" smtClean="0"/>
          </a:p>
        </p:txBody>
      </p:sp>
      <p:sp>
        <p:nvSpPr>
          <p:cNvPr id="4" name="Slide Number Placeholder 3"/>
          <p:cNvSpPr>
            <a:spLocks noGrp="1"/>
          </p:cNvSpPr>
          <p:nvPr>
            <p:ph type="sldNum" sz="quarter" idx="5"/>
          </p:nvPr>
        </p:nvSpPr>
        <p:spPr/>
        <p:txBody>
          <a:bodyPr/>
          <a:lstStyle/>
          <a:p>
            <a:pPr>
              <a:defRPr/>
            </a:pPr>
            <a:fld id="{A2443750-E417-4CCB-B109-2831458B508B}"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28755254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1EF4F4D-106F-4CD8-821A-0D45C80F3D55}" type="slidenum">
              <a:rPr lang="en-US" smtClean="0"/>
              <a:pPr>
                <a:defRPr/>
              </a:pPr>
              <a:t>36</a:t>
            </a:fld>
            <a:endParaRPr lang="en-US" dirty="0"/>
          </a:p>
        </p:txBody>
      </p:sp>
    </p:spTree>
    <p:extLst>
      <p:ext uri="{BB962C8B-B14F-4D97-AF65-F5344CB8AC3E}">
        <p14:creationId xmlns:p14="http://schemas.microsoft.com/office/powerpoint/2010/main" val="6975577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F50F97E-F98D-4E0F-85A6-DE543FEFA7BA}" type="slidenum">
              <a:rPr lang="en-US" smtClean="0"/>
              <a:pPr>
                <a:defRPr/>
              </a:pPr>
              <a:t>37</a:t>
            </a:fld>
            <a:endParaRPr lang="en-US" dirty="0"/>
          </a:p>
        </p:txBody>
      </p:sp>
    </p:spTree>
    <p:extLst>
      <p:ext uri="{BB962C8B-B14F-4D97-AF65-F5344CB8AC3E}">
        <p14:creationId xmlns:p14="http://schemas.microsoft.com/office/powerpoint/2010/main" val="23119741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93D7E49-F206-43AD-9101-C991C95E0A4A}" type="slidenum">
              <a:rPr lang="en-US" smtClean="0"/>
              <a:pPr>
                <a:defRPr/>
              </a:pPr>
              <a:t>38</a:t>
            </a:fld>
            <a:endParaRPr lang="en-US" dirty="0"/>
          </a:p>
        </p:txBody>
      </p:sp>
    </p:spTree>
    <p:extLst>
      <p:ext uri="{BB962C8B-B14F-4D97-AF65-F5344CB8AC3E}">
        <p14:creationId xmlns:p14="http://schemas.microsoft.com/office/powerpoint/2010/main" val="4942999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489A206-49F8-4C5C-801E-A8FE9F5336A6}" type="slidenum">
              <a:rPr lang="en-US" smtClean="0"/>
              <a:pPr>
                <a:defRPr/>
              </a:pPr>
              <a:t>39</a:t>
            </a:fld>
            <a:endParaRPr lang="en-US" dirty="0"/>
          </a:p>
        </p:txBody>
      </p:sp>
    </p:spTree>
    <p:extLst>
      <p:ext uri="{BB962C8B-B14F-4D97-AF65-F5344CB8AC3E}">
        <p14:creationId xmlns:p14="http://schemas.microsoft.com/office/powerpoint/2010/main" val="747349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4</a:t>
            </a:fld>
            <a:endParaRPr lang="en-US"/>
          </a:p>
        </p:txBody>
      </p:sp>
    </p:spTree>
    <p:extLst>
      <p:ext uri="{BB962C8B-B14F-4D97-AF65-F5344CB8AC3E}">
        <p14:creationId xmlns:p14="http://schemas.microsoft.com/office/powerpoint/2010/main" val="1602301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06488" y="852488"/>
            <a:ext cx="4646612" cy="3486150"/>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marL="674578" lvl="1" indent="-221322">
              <a:lnSpc>
                <a:spcPct val="92000"/>
              </a:lnSpc>
              <a:spcBef>
                <a:spcPts val="1790"/>
              </a:spcBef>
              <a:buClr>
                <a:srgbClr val="002955"/>
              </a:buClr>
              <a:buSzPct val="44000"/>
              <a:buFont typeface="Wingdings" pitchFamily="2" charset="2"/>
              <a:buChar char="l"/>
              <a:tabLst>
                <a:tab pos="926218" algn="l"/>
                <a:tab pos="1844855" algn="l"/>
                <a:tab pos="2775620" algn="l"/>
                <a:tab pos="3691226" algn="l"/>
                <a:tab pos="4621991" algn="l"/>
                <a:tab pos="5554271" algn="l"/>
                <a:tab pos="6472909" algn="l"/>
                <a:tab pos="7377904" algn="l"/>
                <a:tab pos="8319280" algn="l"/>
                <a:tab pos="9236402" algn="l"/>
                <a:tab pos="10180810" algn="l"/>
                <a:tab pos="11085805" algn="l"/>
              </a:tabLst>
            </a:pPr>
            <a:endParaRPr lang="en-US" dirty="0" smtClean="0"/>
          </a:p>
        </p:txBody>
      </p:sp>
      <p:sp>
        <p:nvSpPr>
          <p:cNvPr id="4" name="Slide Number Placeholder 3"/>
          <p:cNvSpPr>
            <a:spLocks noGrp="1"/>
          </p:cNvSpPr>
          <p:nvPr>
            <p:ph type="sldNum" sz="quarter" idx="5"/>
          </p:nvPr>
        </p:nvSpPr>
        <p:spPr/>
        <p:txBody>
          <a:bodyPr/>
          <a:lstStyle/>
          <a:p>
            <a:pPr>
              <a:defRPr/>
            </a:pPr>
            <a:fld id="{BB6A065B-F66A-41F9-BCEE-B35D03D60B10}"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175770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06488" y="852488"/>
            <a:ext cx="4646612" cy="3486150"/>
          </a:xfrm>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marL="674578" lvl="1" indent="-221322">
              <a:lnSpc>
                <a:spcPct val="92000"/>
              </a:lnSpc>
              <a:spcBef>
                <a:spcPts val="1790"/>
              </a:spcBef>
              <a:buClr>
                <a:srgbClr val="002955"/>
              </a:buClr>
              <a:buSzPct val="44000"/>
              <a:buFont typeface="Wingdings" pitchFamily="2" charset="2"/>
              <a:buChar char="l"/>
              <a:tabLst>
                <a:tab pos="926218" algn="l"/>
                <a:tab pos="1844855" algn="l"/>
                <a:tab pos="2775620" algn="l"/>
                <a:tab pos="3691226" algn="l"/>
                <a:tab pos="4621991" algn="l"/>
                <a:tab pos="5554271" algn="l"/>
                <a:tab pos="6472909" algn="l"/>
                <a:tab pos="7377904" algn="l"/>
                <a:tab pos="8319280" algn="l"/>
                <a:tab pos="9236402" algn="l"/>
                <a:tab pos="10180810" algn="l"/>
                <a:tab pos="11085805" algn="l"/>
              </a:tabLst>
            </a:pPr>
            <a:endParaRPr lang="en-US" dirty="0" smtClean="0"/>
          </a:p>
        </p:txBody>
      </p:sp>
      <p:sp>
        <p:nvSpPr>
          <p:cNvPr id="4" name="Slide Number Placeholder 3"/>
          <p:cNvSpPr>
            <a:spLocks noGrp="1"/>
          </p:cNvSpPr>
          <p:nvPr>
            <p:ph type="sldNum" sz="quarter" idx="5"/>
          </p:nvPr>
        </p:nvSpPr>
        <p:spPr/>
        <p:txBody>
          <a:bodyPr/>
          <a:lstStyle/>
          <a:p>
            <a:pPr>
              <a:defRPr/>
            </a:pPr>
            <a:fld id="{8E95D847-014F-47AD-B019-EE089319AD63}"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36942460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06488" y="852488"/>
            <a:ext cx="4646612" cy="348615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marL="674578" lvl="1" indent="-221322">
              <a:lnSpc>
                <a:spcPct val="92000"/>
              </a:lnSpc>
              <a:spcBef>
                <a:spcPts val="1790"/>
              </a:spcBef>
              <a:buClr>
                <a:srgbClr val="002955"/>
              </a:buClr>
              <a:buSzPct val="44000"/>
              <a:buFont typeface="Wingdings" pitchFamily="2" charset="2"/>
              <a:buChar char="l"/>
              <a:tabLst>
                <a:tab pos="926218" algn="l"/>
                <a:tab pos="1844855" algn="l"/>
                <a:tab pos="2775620" algn="l"/>
                <a:tab pos="3691226" algn="l"/>
                <a:tab pos="4621991" algn="l"/>
                <a:tab pos="5554271" algn="l"/>
                <a:tab pos="6472909" algn="l"/>
                <a:tab pos="7377904" algn="l"/>
                <a:tab pos="8319280" algn="l"/>
                <a:tab pos="9236402" algn="l"/>
                <a:tab pos="10180810" algn="l"/>
                <a:tab pos="11085805" algn="l"/>
              </a:tabLst>
            </a:pPr>
            <a:endParaRPr lang="en-US" dirty="0" smtClean="0"/>
          </a:p>
        </p:txBody>
      </p:sp>
      <p:sp>
        <p:nvSpPr>
          <p:cNvPr id="4" name="Slide Number Placeholder 3"/>
          <p:cNvSpPr>
            <a:spLocks noGrp="1"/>
          </p:cNvSpPr>
          <p:nvPr>
            <p:ph type="sldNum" sz="quarter" idx="5"/>
          </p:nvPr>
        </p:nvSpPr>
        <p:spPr/>
        <p:txBody>
          <a:bodyPr/>
          <a:lstStyle/>
          <a:p>
            <a:pPr>
              <a:defRPr/>
            </a:pPr>
            <a:fld id="{68B60CD6-253E-4761-92B8-8E9186BE7020}"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36330464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06488" y="852488"/>
            <a:ext cx="4646612" cy="3486150"/>
          </a:xfrm>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marL="674578" lvl="1" indent="-221322">
              <a:lnSpc>
                <a:spcPct val="92000"/>
              </a:lnSpc>
              <a:spcBef>
                <a:spcPts val="1790"/>
              </a:spcBef>
              <a:buClr>
                <a:srgbClr val="002955"/>
              </a:buClr>
              <a:buSzPct val="44000"/>
              <a:buFont typeface="Wingdings" pitchFamily="2" charset="2"/>
              <a:buChar char="l"/>
              <a:tabLst>
                <a:tab pos="926218" algn="l"/>
                <a:tab pos="1844855" algn="l"/>
                <a:tab pos="2775620" algn="l"/>
                <a:tab pos="3691226" algn="l"/>
                <a:tab pos="4621991" algn="l"/>
                <a:tab pos="5554271" algn="l"/>
                <a:tab pos="6472909" algn="l"/>
                <a:tab pos="7377904" algn="l"/>
                <a:tab pos="8319280" algn="l"/>
                <a:tab pos="9236402" algn="l"/>
                <a:tab pos="10180810" algn="l"/>
                <a:tab pos="11085805" algn="l"/>
              </a:tabLst>
            </a:pPr>
            <a:endParaRPr lang="en-US" dirty="0"/>
          </a:p>
        </p:txBody>
      </p:sp>
      <p:sp>
        <p:nvSpPr>
          <p:cNvPr id="4" name="Slide Number Placeholder 3"/>
          <p:cNvSpPr>
            <a:spLocks noGrp="1"/>
          </p:cNvSpPr>
          <p:nvPr>
            <p:ph type="sldNum" sz="quarter" idx="5"/>
          </p:nvPr>
        </p:nvSpPr>
        <p:spPr/>
        <p:txBody>
          <a:bodyPr/>
          <a:lstStyle/>
          <a:p>
            <a:pPr>
              <a:defRPr/>
            </a:pPr>
            <a:fld id="{521A639B-26F9-4218-BE99-F4541460963B}"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24989222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44</a:t>
            </a:fld>
            <a:endParaRPr lang="en-US"/>
          </a:p>
        </p:txBody>
      </p:sp>
    </p:spTree>
    <p:extLst>
      <p:ext uri="{BB962C8B-B14F-4D97-AF65-F5344CB8AC3E}">
        <p14:creationId xmlns:p14="http://schemas.microsoft.com/office/powerpoint/2010/main" val="11631393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DEBF07B4-48CA-4B52-9381-3F074C9924D9}" type="slidenum">
              <a:rPr lang="en-US" smtClean="0"/>
              <a:pPr>
                <a:defRPr/>
              </a:pPr>
              <a:t>45</a:t>
            </a:fld>
            <a:endParaRPr lang="en-US" dirty="0"/>
          </a:p>
        </p:txBody>
      </p:sp>
    </p:spTree>
    <p:extLst>
      <p:ext uri="{BB962C8B-B14F-4D97-AF65-F5344CB8AC3E}">
        <p14:creationId xmlns:p14="http://schemas.microsoft.com/office/powerpoint/2010/main" val="5883346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AE88ADB-39F4-4DE7-86AC-3699CB681B69}" type="slidenum">
              <a:rPr lang="en-US" smtClean="0"/>
              <a:pPr>
                <a:defRPr/>
              </a:pPr>
              <a:t>46</a:t>
            </a:fld>
            <a:endParaRPr lang="en-US" dirty="0"/>
          </a:p>
        </p:txBody>
      </p:sp>
    </p:spTree>
    <p:extLst>
      <p:ext uri="{BB962C8B-B14F-4D97-AF65-F5344CB8AC3E}">
        <p14:creationId xmlns:p14="http://schemas.microsoft.com/office/powerpoint/2010/main" val="20024449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87F6087A-E979-458D-91B9-CF49E61896B3}" type="slidenum">
              <a:rPr lang="en-US" smtClean="0"/>
              <a:pPr>
                <a:defRPr/>
              </a:pPr>
              <a:t>47</a:t>
            </a:fld>
            <a:endParaRPr lang="en-US" dirty="0"/>
          </a:p>
        </p:txBody>
      </p:sp>
    </p:spTree>
    <p:extLst>
      <p:ext uri="{BB962C8B-B14F-4D97-AF65-F5344CB8AC3E}">
        <p14:creationId xmlns:p14="http://schemas.microsoft.com/office/powerpoint/2010/main" val="33964728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01188671-F426-4F04-A17D-B79EFE69FDC4}" type="slidenum">
              <a:rPr lang="en-US" smtClean="0"/>
              <a:pPr>
                <a:defRPr/>
              </a:pPr>
              <a:t>48</a:t>
            </a:fld>
            <a:endParaRPr lang="en-US" dirty="0"/>
          </a:p>
        </p:txBody>
      </p:sp>
    </p:spTree>
    <p:extLst>
      <p:ext uri="{BB962C8B-B14F-4D97-AF65-F5344CB8AC3E}">
        <p14:creationId xmlns:p14="http://schemas.microsoft.com/office/powerpoint/2010/main" val="25040136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p:txBody>
          <a:bodyPr wrap="square" numCol="1" anchor="t" anchorCtr="0" compatLnSpc="1">
            <a:prstTxWarp prst="textNoShape">
              <a:avLst/>
            </a:prstTxWarp>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81388EE1-7F38-4A8D-A30C-50D5841D4751}" type="slidenum">
              <a:rPr lang="en-US" smtClean="0"/>
              <a:pPr>
                <a:defRPr/>
              </a:pPr>
              <a:t>49</a:t>
            </a:fld>
            <a:endParaRPr lang="en-US" dirty="0"/>
          </a:p>
        </p:txBody>
      </p:sp>
    </p:spTree>
    <p:extLst>
      <p:ext uri="{BB962C8B-B14F-4D97-AF65-F5344CB8AC3E}">
        <p14:creationId xmlns:p14="http://schemas.microsoft.com/office/powerpoint/2010/main" val="36577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5</a:t>
            </a:fld>
            <a:endParaRPr lang="en-US"/>
          </a:p>
        </p:txBody>
      </p:sp>
    </p:spTree>
    <p:extLst>
      <p:ext uri="{BB962C8B-B14F-4D97-AF65-F5344CB8AC3E}">
        <p14:creationId xmlns:p14="http://schemas.microsoft.com/office/powerpoint/2010/main" val="18346739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A8BA60C3-2D3D-495F-8588-0C0CEF3688A9}" type="slidenum">
              <a:rPr lang="en-US" smtClean="0"/>
              <a:pPr>
                <a:defRPr/>
              </a:pPr>
              <a:t>50</a:t>
            </a:fld>
            <a:endParaRPr lang="en-US"/>
          </a:p>
        </p:txBody>
      </p:sp>
    </p:spTree>
    <p:extLst>
      <p:ext uri="{BB962C8B-B14F-4D97-AF65-F5344CB8AC3E}">
        <p14:creationId xmlns:p14="http://schemas.microsoft.com/office/powerpoint/2010/main" val="9387003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55F73535-AE01-45B1-9DDC-9991D0B8E6FC}" type="slidenum">
              <a:rPr lang="en-US" smtClean="0"/>
              <a:pPr>
                <a:defRPr/>
              </a:pPr>
              <a:t>51</a:t>
            </a:fld>
            <a:endParaRPr lang="en-US" dirty="0"/>
          </a:p>
        </p:txBody>
      </p:sp>
    </p:spTree>
    <p:extLst>
      <p:ext uri="{BB962C8B-B14F-4D97-AF65-F5344CB8AC3E}">
        <p14:creationId xmlns:p14="http://schemas.microsoft.com/office/powerpoint/2010/main" val="14615874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FD673C40-3FA2-407D-B9F2-C1F1D191F903}" type="slidenum">
              <a:rPr lang="en-US" smtClean="0"/>
              <a:pPr>
                <a:defRPr/>
              </a:pPr>
              <a:t>52</a:t>
            </a:fld>
            <a:endParaRPr lang="en-US" dirty="0"/>
          </a:p>
        </p:txBody>
      </p:sp>
    </p:spTree>
    <p:extLst>
      <p:ext uri="{BB962C8B-B14F-4D97-AF65-F5344CB8AC3E}">
        <p14:creationId xmlns:p14="http://schemas.microsoft.com/office/powerpoint/2010/main" val="26426408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E791DF7-3BCA-4483-9C30-2661FEEE254B}" type="slidenum">
              <a:rPr lang="en-US" smtClean="0"/>
              <a:pPr>
                <a:defRPr/>
              </a:pPr>
              <a:t>53</a:t>
            </a:fld>
            <a:endParaRPr lang="en-US" dirty="0"/>
          </a:p>
        </p:txBody>
      </p:sp>
    </p:spTree>
    <p:extLst>
      <p:ext uri="{BB962C8B-B14F-4D97-AF65-F5344CB8AC3E}">
        <p14:creationId xmlns:p14="http://schemas.microsoft.com/office/powerpoint/2010/main" val="21372395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6F6BA0A-CE6F-4354-9733-6E36C973E9A0}" type="slidenum">
              <a:rPr lang="en-US" smtClean="0"/>
              <a:pPr>
                <a:defRPr/>
              </a:pPr>
              <a:t>54</a:t>
            </a:fld>
            <a:endParaRPr lang="en-US"/>
          </a:p>
        </p:txBody>
      </p:sp>
    </p:spTree>
    <p:extLst>
      <p:ext uri="{BB962C8B-B14F-4D97-AF65-F5344CB8AC3E}">
        <p14:creationId xmlns:p14="http://schemas.microsoft.com/office/powerpoint/2010/main" val="16304552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8E654B2-0910-42F3-93DB-FABC529D8685}" type="slidenum">
              <a:rPr lang="en-US" smtClean="0"/>
              <a:pPr>
                <a:defRPr/>
              </a:pPr>
              <a:t>55</a:t>
            </a:fld>
            <a:endParaRPr lang="en-US" dirty="0"/>
          </a:p>
        </p:txBody>
      </p:sp>
    </p:spTree>
    <p:extLst>
      <p:ext uri="{BB962C8B-B14F-4D97-AF65-F5344CB8AC3E}">
        <p14:creationId xmlns:p14="http://schemas.microsoft.com/office/powerpoint/2010/main" val="38231586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a:lstStyle/>
          <a:p>
            <a:fld id="{1B8280DA-5153-4DC6-AF25-47F8E913FE3B}" type="slidenum">
              <a:rPr lang="en-US" smtClean="0">
                <a:ea typeface="ヒラギノ角ゴ ProN W3"/>
                <a:cs typeface="ヒラギノ角ゴ ProN W3"/>
              </a:rPr>
              <a:pPr/>
              <a:t>56</a:t>
            </a:fld>
            <a:endParaRPr lang="en-US" smtClean="0">
              <a:ea typeface="ヒラギノ角ゴ ProN W3"/>
              <a:cs typeface="ヒラギノ角ゴ ProN W3"/>
            </a:endParaRPr>
          </a:p>
        </p:txBody>
      </p:sp>
    </p:spTree>
    <p:extLst>
      <p:ext uri="{BB962C8B-B14F-4D97-AF65-F5344CB8AC3E}">
        <p14:creationId xmlns:p14="http://schemas.microsoft.com/office/powerpoint/2010/main" val="15835088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76804" name="Slide Number Placeholder 3"/>
          <p:cNvSpPr>
            <a:spLocks noGrp="1"/>
          </p:cNvSpPr>
          <p:nvPr>
            <p:ph type="sldNum" sz="quarter" idx="5"/>
          </p:nvPr>
        </p:nvSpPr>
        <p:spPr bwMode="auto">
          <a:noFill/>
          <a:ln>
            <a:miter lim="800000"/>
            <a:headEnd/>
            <a:tailEnd/>
          </a:ln>
        </p:spPr>
        <p:txBody>
          <a:bodyPr/>
          <a:lstStyle/>
          <a:p>
            <a:fld id="{A5A038C9-D76A-43A0-9959-3138ACDD4A48}" type="slidenum">
              <a:rPr lang="en-US" smtClean="0">
                <a:ea typeface="ヒラギノ角ゴ ProN W3"/>
                <a:cs typeface="ヒラギノ角ゴ ProN W3"/>
              </a:rPr>
              <a:pPr/>
              <a:t>57</a:t>
            </a:fld>
            <a:endParaRPr lang="en-US" smtClean="0">
              <a:ea typeface="ヒラギノ角ゴ ProN W3"/>
              <a:cs typeface="ヒラギノ角ゴ ProN W3"/>
            </a:endParaRPr>
          </a:p>
        </p:txBody>
      </p:sp>
    </p:spTree>
    <p:extLst>
      <p:ext uri="{BB962C8B-B14F-4D97-AF65-F5344CB8AC3E}">
        <p14:creationId xmlns:p14="http://schemas.microsoft.com/office/powerpoint/2010/main" val="21110649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1910D37-9F06-44B3-AAA8-E66AE899D382}" type="slidenum">
              <a:rPr lang="en-US" smtClean="0"/>
              <a:pPr>
                <a:defRPr/>
              </a:pPr>
              <a:t>58</a:t>
            </a:fld>
            <a:endParaRPr lang="en-US" dirty="0"/>
          </a:p>
        </p:txBody>
      </p:sp>
    </p:spTree>
    <p:extLst>
      <p:ext uri="{BB962C8B-B14F-4D97-AF65-F5344CB8AC3E}">
        <p14:creationId xmlns:p14="http://schemas.microsoft.com/office/powerpoint/2010/main" val="29155457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B9B8BFC-ABA9-4A13-8AEF-6FB2E7B25551}" type="slidenum">
              <a:rPr lang="en-US" smtClean="0"/>
              <a:pPr>
                <a:defRPr/>
              </a:pPr>
              <a:t>59</a:t>
            </a:fld>
            <a:endParaRPr lang="en-US" dirty="0"/>
          </a:p>
        </p:txBody>
      </p:sp>
    </p:spTree>
    <p:extLst>
      <p:ext uri="{BB962C8B-B14F-4D97-AF65-F5344CB8AC3E}">
        <p14:creationId xmlns:p14="http://schemas.microsoft.com/office/powerpoint/2010/main" val="1696508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6</a:t>
            </a:fld>
            <a:endParaRPr lang="en-US"/>
          </a:p>
        </p:txBody>
      </p:sp>
    </p:spTree>
    <p:extLst>
      <p:ext uri="{BB962C8B-B14F-4D97-AF65-F5344CB8AC3E}">
        <p14:creationId xmlns:p14="http://schemas.microsoft.com/office/powerpoint/2010/main" val="10435743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6D12A4F-4F91-46A1-8F9B-04A02C5BBB22}" type="slidenum">
              <a:rPr lang="en-US" smtClean="0"/>
              <a:pPr>
                <a:defRPr/>
              </a:pPr>
              <a:t>60</a:t>
            </a:fld>
            <a:endParaRPr lang="en-US" dirty="0"/>
          </a:p>
        </p:txBody>
      </p:sp>
    </p:spTree>
    <p:extLst>
      <p:ext uri="{BB962C8B-B14F-4D97-AF65-F5344CB8AC3E}">
        <p14:creationId xmlns:p14="http://schemas.microsoft.com/office/powerpoint/2010/main" val="31686159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8BA60C3-2D3D-495F-8588-0C0CEF3688A9}" type="slidenum">
              <a:rPr lang="en-US" smtClean="0"/>
              <a:pPr>
                <a:defRPr/>
              </a:pPr>
              <a:t>61</a:t>
            </a:fld>
            <a:endParaRPr lang="en-US"/>
          </a:p>
        </p:txBody>
      </p:sp>
    </p:spTree>
    <p:extLst>
      <p:ext uri="{BB962C8B-B14F-4D97-AF65-F5344CB8AC3E}">
        <p14:creationId xmlns:p14="http://schemas.microsoft.com/office/powerpoint/2010/main" val="33224936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6DE485EE-907B-4C15-A379-3E3508425EB0}" type="slidenum">
              <a:rPr lang="en-US" smtClean="0"/>
              <a:pPr>
                <a:defRPr/>
              </a:pPr>
              <a:t>62</a:t>
            </a:fld>
            <a:endParaRPr lang="en-US"/>
          </a:p>
        </p:txBody>
      </p:sp>
    </p:spTree>
    <p:extLst>
      <p:ext uri="{BB962C8B-B14F-4D97-AF65-F5344CB8AC3E}">
        <p14:creationId xmlns:p14="http://schemas.microsoft.com/office/powerpoint/2010/main" val="7107729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92D0ABE-69FC-4CDB-8E48-52246671BC82}" type="slidenum">
              <a:rPr lang="en-US" smtClean="0"/>
              <a:pPr>
                <a:defRPr/>
              </a:pPr>
              <a:t>63</a:t>
            </a:fld>
            <a:endParaRPr lang="en-US" dirty="0"/>
          </a:p>
        </p:txBody>
      </p:sp>
    </p:spTree>
    <p:extLst>
      <p:ext uri="{BB962C8B-B14F-4D97-AF65-F5344CB8AC3E}">
        <p14:creationId xmlns:p14="http://schemas.microsoft.com/office/powerpoint/2010/main" val="13084488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5DE3126-9ED0-4B39-8E20-5EA5485065E4}" type="slidenum">
              <a:rPr lang="en-US" smtClean="0"/>
              <a:pPr>
                <a:defRPr/>
              </a:pPr>
              <a:t>64</a:t>
            </a:fld>
            <a:endParaRPr lang="en-US" dirty="0"/>
          </a:p>
        </p:txBody>
      </p:sp>
    </p:spTree>
    <p:extLst>
      <p:ext uri="{BB962C8B-B14F-4D97-AF65-F5344CB8AC3E}">
        <p14:creationId xmlns:p14="http://schemas.microsoft.com/office/powerpoint/2010/main" val="16571938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41DCEB1-E93C-45DF-9CFA-91F2538D4EB4}" type="slidenum">
              <a:rPr lang="en-US" smtClean="0"/>
              <a:pPr>
                <a:defRPr/>
              </a:pPr>
              <a:t>65</a:t>
            </a:fld>
            <a:endParaRPr lang="en-US" dirty="0"/>
          </a:p>
        </p:txBody>
      </p:sp>
    </p:spTree>
    <p:extLst>
      <p:ext uri="{BB962C8B-B14F-4D97-AF65-F5344CB8AC3E}">
        <p14:creationId xmlns:p14="http://schemas.microsoft.com/office/powerpoint/2010/main" val="35491547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CFB0663-8973-4E6A-81F6-398C0C982D69}" type="slidenum">
              <a:rPr lang="en-US" smtClean="0"/>
              <a:pPr>
                <a:defRPr/>
              </a:pPr>
              <a:t>66</a:t>
            </a:fld>
            <a:endParaRPr lang="en-US" dirty="0"/>
          </a:p>
        </p:txBody>
      </p:sp>
    </p:spTree>
    <p:extLst>
      <p:ext uri="{BB962C8B-B14F-4D97-AF65-F5344CB8AC3E}">
        <p14:creationId xmlns:p14="http://schemas.microsoft.com/office/powerpoint/2010/main" val="34141099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F734D94-88E0-4C49-8ACE-6406AC10C947}" type="slidenum">
              <a:rPr lang="en-US" smtClean="0"/>
              <a:pPr>
                <a:defRPr/>
              </a:pPr>
              <a:t>67</a:t>
            </a:fld>
            <a:endParaRPr lang="en-US" dirty="0"/>
          </a:p>
        </p:txBody>
      </p:sp>
    </p:spTree>
    <p:extLst>
      <p:ext uri="{BB962C8B-B14F-4D97-AF65-F5344CB8AC3E}">
        <p14:creationId xmlns:p14="http://schemas.microsoft.com/office/powerpoint/2010/main" val="36420652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86541FB-46AF-4C98-9ABD-0C58A8A02BC4}" type="slidenum">
              <a:rPr lang="en-US" smtClean="0"/>
              <a:pPr>
                <a:defRPr/>
              </a:pPr>
              <a:t>68</a:t>
            </a:fld>
            <a:endParaRPr lang="en-US" dirty="0"/>
          </a:p>
        </p:txBody>
      </p:sp>
    </p:spTree>
    <p:extLst>
      <p:ext uri="{BB962C8B-B14F-4D97-AF65-F5344CB8AC3E}">
        <p14:creationId xmlns:p14="http://schemas.microsoft.com/office/powerpoint/2010/main" val="27272410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86541FB-46AF-4C98-9ABD-0C58A8A02BC4}" type="slidenum">
              <a:rPr lang="en-US" smtClean="0"/>
              <a:pPr>
                <a:defRPr/>
              </a:pPr>
              <a:t>69</a:t>
            </a:fld>
            <a:endParaRPr lang="en-US" dirty="0"/>
          </a:p>
        </p:txBody>
      </p:sp>
    </p:spTree>
    <p:extLst>
      <p:ext uri="{BB962C8B-B14F-4D97-AF65-F5344CB8AC3E}">
        <p14:creationId xmlns:p14="http://schemas.microsoft.com/office/powerpoint/2010/main" val="2651309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7</a:t>
            </a:fld>
            <a:endParaRPr lang="en-US"/>
          </a:p>
        </p:txBody>
      </p:sp>
    </p:spTree>
    <p:extLst>
      <p:ext uri="{BB962C8B-B14F-4D97-AF65-F5344CB8AC3E}">
        <p14:creationId xmlns:p14="http://schemas.microsoft.com/office/powerpoint/2010/main" val="21015484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70</a:t>
            </a:fld>
            <a:endParaRPr lang="en-US"/>
          </a:p>
        </p:txBody>
      </p:sp>
    </p:spTree>
    <p:extLst>
      <p:ext uri="{BB962C8B-B14F-4D97-AF65-F5344CB8AC3E}">
        <p14:creationId xmlns:p14="http://schemas.microsoft.com/office/powerpoint/2010/main" val="23596285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71</a:t>
            </a:fld>
            <a:endParaRPr lang="en-US"/>
          </a:p>
        </p:txBody>
      </p:sp>
    </p:spTree>
    <p:extLst>
      <p:ext uri="{BB962C8B-B14F-4D97-AF65-F5344CB8AC3E}">
        <p14:creationId xmlns:p14="http://schemas.microsoft.com/office/powerpoint/2010/main" val="5433748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099"/>
            <a:ext cx="5485805" cy="4183995"/>
          </a:xfrm>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72</a:t>
            </a:fld>
            <a:endParaRPr lang="en-US" dirty="0"/>
          </a:p>
        </p:txBody>
      </p:sp>
    </p:spTree>
    <p:extLst>
      <p:ext uri="{BB962C8B-B14F-4D97-AF65-F5344CB8AC3E}">
        <p14:creationId xmlns:p14="http://schemas.microsoft.com/office/powerpoint/2010/main" val="40470896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2AB71AE-D6B4-4145-BC37-53530B9DBEBC}" type="slidenum">
              <a:rPr lang="en-US" smtClean="0"/>
              <a:pPr>
                <a:defRPr/>
              </a:pPr>
              <a:t>73</a:t>
            </a:fld>
            <a:endParaRPr lang="en-US" dirty="0"/>
          </a:p>
        </p:txBody>
      </p:sp>
    </p:spTree>
    <p:extLst>
      <p:ext uri="{BB962C8B-B14F-4D97-AF65-F5344CB8AC3E}">
        <p14:creationId xmlns:p14="http://schemas.microsoft.com/office/powerpoint/2010/main" val="26112960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F734D94-88E0-4C49-8ACE-6406AC10C947}" type="slidenum">
              <a:rPr lang="en-US" smtClean="0"/>
              <a:pPr>
                <a:defRPr/>
              </a:pPr>
              <a:t>74</a:t>
            </a:fld>
            <a:endParaRPr lang="en-US" dirty="0"/>
          </a:p>
        </p:txBody>
      </p:sp>
    </p:spTree>
    <p:extLst>
      <p:ext uri="{BB962C8B-B14F-4D97-AF65-F5344CB8AC3E}">
        <p14:creationId xmlns:p14="http://schemas.microsoft.com/office/powerpoint/2010/main" val="36556954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75</a:t>
            </a:fld>
            <a:endParaRPr lang="en-US"/>
          </a:p>
        </p:txBody>
      </p:sp>
    </p:spTree>
    <p:extLst>
      <p:ext uri="{BB962C8B-B14F-4D97-AF65-F5344CB8AC3E}">
        <p14:creationId xmlns:p14="http://schemas.microsoft.com/office/powerpoint/2010/main" val="20770146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76</a:t>
            </a:fld>
            <a:endParaRPr lang="en-US"/>
          </a:p>
        </p:txBody>
      </p:sp>
    </p:spTree>
    <p:extLst>
      <p:ext uri="{BB962C8B-B14F-4D97-AF65-F5344CB8AC3E}">
        <p14:creationId xmlns:p14="http://schemas.microsoft.com/office/powerpoint/2010/main" val="8640507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77</a:t>
            </a:fld>
            <a:endParaRPr lang="en-US"/>
          </a:p>
        </p:txBody>
      </p:sp>
    </p:spTree>
    <p:extLst>
      <p:ext uri="{BB962C8B-B14F-4D97-AF65-F5344CB8AC3E}">
        <p14:creationId xmlns:p14="http://schemas.microsoft.com/office/powerpoint/2010/main" val="8490332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78</a:t>
            </a:fld>
            <a:endParaRPr lang="en-US"/>
          </a:p>
        </p:txBody>
      </p:sp>
    </p:spTree>
    <p:extLst>
      <p:ext uri="{BB962C8B-B14F-4D97-AF65-F5344CB8AC3E}">
        <p14:creationId xmlns:p14="http://schemas.microsoft.com/office/powerpoint/2010/main" val="8050833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79</a:t>
            </a:fld>
            <a:endParaRPr lang="en-US"/>
          </a:p>
        </p:txBody>
      </p:sp>
    </p:spTree>
    <p:extLst>
      <p:ext uri="{BB962C8B-B14F-4D97-AF65-F5344CB8AC3E}">
        <p14:creationId xmlns:p14="http://schemas.microsoft.com/office/powerpoint/2010/main" val="2602056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8</a:t>
            </a:fld>
            <a:endParaRPr lang="en-US"/>
          </a:p>
        </p:txBody>
      </p:sp>
    </p:spTree>
    <p:extLst>
      <p:ext uri="{BB962C8B-B14F-4D97-AF65-F5344CB8AC3E}">
        <p14:creationId xmlns:p14="http://schemas.microsoft.com/office/powerpoint/2010/main" val="9893407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80</a:t>
            </a:fld>
            <a:endParaRPr lang="en-US"/>
          </a:p>
        </p:txBody>
      </p:sp>
    </p:spTree>
    <p:extLst>
      <p:ext uri="{BB962C8B-B14F-4D97-AF65-F5344CB8AC3E}">
        <p14:creationId xmlns:p14="http://schemas.microsoft.com/office/powerpoint/2010/main" val="39449472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81</a:t>
            </a:fld>
            <a:endParaRPr lang="en-US"/>
          </a:p>
        </p:txBody>
      </p:sp>
    </p:spTree>
    <p:extLst>
      <p:ext uri="{BB962C8B-B14F-4D97-AF65-F5344CB8AC3E}">
        <p14:creationId xmlns:p14="http://schemas.microsoft.com/office/powerpoint/2010/main" val="41579886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82</a:t>
            </a:fld>
            <a:endParaRPr lang="en-US"/>
          </a:p>
        </p:txBody>
      </p:sp>
    </p:spTree>
    <p:extLst>
      <p:ext uri="{BB962C8B-B14F-4D97-AF65-F5344CB8AC3E}">
        <p14:creationId xmlns:p14="http://schemas.microsoft.com/office/powerpoint/2010/main" val="2984794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83</a:t>
            </a:fld>
            <a:endParaRPr lang="en-US"/>
          </a:p>
        </p:txBody>
      </p:sp>
    </p:spTree>
    <p:extLst>
      <p:ext uri="{BB962C8B-B14F-4D97-AF65-F5344CB8AC3E}">
        <p14:creationId xmlns:p14="http://schemas.microsoft.com/office/powerpoint/2010/main" val="1655674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F124EDFE-55AD-4799-B2B9-4BBFD4F9CB6D}" type="slidenum">
              <a:rPr lang="en-US" smtClean="0"/>
              <a:pPr>
                <a:defRPr/>
              </a:pPr>
              <a:t>9</a:t>
            </a:fld>
            <a:endParaRPr lang="en-US"/>
          </a:p>
        </p:txBody>
      </p:sp>
    </p:spTree>
    <p:extLst>
      <p:ext uri="{BB962C8B-B14F-4D97-AF65-F5344CB8AC3E}">
        <p14:creationId xmlns:p14="http://schemas.microsoft.com/office/powerpoint/2010/main" val="1417299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35640-01E1-46BD-95DE-0214152109A7}"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35640-01E1-46BD-95DE-0214152109A7}"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35640-01E1-46BD-95DE-0214152109A7}"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35640-01E1-46BD-95DE-0214152109A7}"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35640-01E1-46BD-95DE-0214152109A7}"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35640-01E1-46BD-95DE-0214152109A7}" type="datetimeFigureOut">
              <a:rPr lang="en-US" smtClean="0"/>
              <a:pPr/>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35640-01E1-46BD-95DE-0214152109A7}" type="datetimeFigureOut">
              <a:rPr lang="en-US" smtClean="0"/>
              <a:pPr/>
              <a:t>8/26/2015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35640-01E1-46BD-95DE-0214152109A7}" type="datetimeFigureOut">
              <a:rPr lang="en-US" smtClean="0"/>
              <a:pPr/>
              <a:t>8/26/2015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35640-01E1-46BD-95DE-0214152109A7}" type="datetimeFigureOut">
              <a:rPr lang="en-US" smtClean="0"/>
              <a:pPr/>
              <a:t>8/26/2015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35640-01E1-46BD-95DE-0214152109A7}" type="datetimeFigureOut">
              <a:rPr lang="en-US" smtClean="0"/>
              <a:pPr/>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35640-01E1-46BD-95DE-0214152109A7}" type="datetimeFigureOut">
              <a:rPr lang="en-US" smtClean="0"/>
              <a:pPr/>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35640-01E1-46BD-95DE-0214152109A7}" type="datetimeFigureOut">
              <a:rPr lang="en-US" smtClean="0"/>
              <a:pPr/>
              <a:t>8/26/2015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402EB-0409-410A-B2E7-CBB3229081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hyperlink" Target="http://people.ischool.berkeley.edu/~glushko/glushko_files/GlushkoOpenSymFinal.pdf"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npr.org/blogs/thesalt/2014/08/11/338850091/for-a-more-ordered-life-organize-like-a-chef"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www.greatparchmentbook.org/" TargetMode="External"/><Relationship Id="rId5" Type="http://schemas.openxmlformats.org/officeDocument/2006/relationships/hyperlink" Target="http://www.macfound.org/felloW/892/" TargetMode="External"/><Relationship Id="rId4" Type="http://schemas.openxmlformats.org/officeDocument/2006/relationships/hyperlink" Target="http://on.wsj.com/14kA20i"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26 August 2015</a:t>
            </a:r>
            <a:br>
              <a:rPr lang="en-US" sz="3000" dirty="0" smtClean="0">
                <a:sym typeface="UC Berkeley OS Sign"/>
              </a:rPr>
            </a:br>
            <a:r>
              <a:rPr lang="en-US" sz="3000" dirty="0" smtClean="0">
                <a:sym typeface="UC Berkeley OS Sign"/>
              </a:rPr>
              <a:t>Lecture 1.1 – Course Introduction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1066800" y="0"/>
            <a:ext cx="6697266"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Bob’s Garage</a:t>
            </a:r>
            <a:endParaRPr lang="en-US" sz="3400" dirty="0" smtClean="0">
              <a:sym typeface="UC Berkeley OS Sign"/>
            </a:endParaRPr>
          </a:p>
        </p:txBody>
      </p:sp>
      <p:sp>
        <p:nvSpPr>
          <p:cNvPr id="819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42D688D-FA12-4E1C-BF04-00E8601233D8}"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pic>
        <p:nvPicPr>
          <p:cNvPr id="14" name="Content Placeholder 8" descr="CollectionArchive.jpg"/>
          <p:cNvPicPr>
            <a:picLocks noGrp="1" noChangeAspect="1"/>
          </p:cNvPicPr>
          <p:nvPr>
            <p:ph idx="1"/>
          </p:nvPr>
        </p:nvPicPr>
        <p:blipFill>
          <a:blip r:embed="rId3" cstate="print"/>
          <a:srcRect/>
          <a:stretch>
            <a:fillRect/>
          </a:stretch>
        </p:blipFill>
        <p:spPr>
          <a:xfrm>
            <a:off x="762000" y="857250"/>
            <a:ext cx="7652741" cy="5739556"/>
          </a:xfr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539114" y="1676400"/>
            <a:ext cx="8155186" cy="4491633"/>
          </a:xfrm>
        </p:spPr>
        <p:txBody>
          <a:bodyPr>
            <a:normAutofit lnSpcReduction="10000"/>
          </a:bodyPr>
          <a:lstStyle/>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smtClean="0">
                <a:cs typeface="Arial" pitchFamily="34" charset="0"/>
              </a:rPr>
              <a:t>Libraries, museums, business information systems, scientific data… and other institutional resource collections</a:t>
            </a:r>
          </a:p>
          <a:p>
            <a:pPr marL="160729" indent="-160729">
              <a:lnSpc>
                <a:spcPct val="100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smtClean="0">
                <a:cs typeface="Arial" pitchFamily="34" charset="0"/>
              </a:rPr>
              <a:t>Different types of documents – from narrative to transactional – which have characteristic content, structures, and presentations</a:t>
            </a:r>
          </a:p>
          <a:p>
            <a:pPr marL="160729" indent="-160729">
              <a:spcAft>
                <a:spcPts val="422"/>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smtClean="0">
                <a:cs typeface="Arial" pitchFamily="34" charset="0"/>
              </a:rPr>
              <a:t>Personal information and artifacts of all kinds in our kitchens, closets, personal computers, smartphones…</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539114"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dirty="0" smtClean="0">
                <a:sym typeface="UC Berkeley OS Sign"/>
              </a:rPr>
              <a:t>We Organize…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529F709A-FFF1-460C-925B-3DF5BA843B20}"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A5935E8C-6AB9-4D83-9904-6BC35E41E39F}"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pic>
        <p:nvPicPr>
          <p:cNvPr id="35844" name="Content Placeholder 9" descr="LibraryStacks.jpg"/>
          <p:cNvPicPr>
            <a:picLocks noChangeAspect="1"/>
          </p:cNvPicPr>
          <p:nvPr/>
        </p:nvPicPr>
        <p:blipFill>
          <a:blip r:embed="rId3" cstate="print"/>
          <a:srcRect/>
          <a:stretch>
            <a:fillRect/>
          </a:stretch>
        </p:blipFill>
        <p:spPr bwMode="auto">
          <a:xfrm>
            <a:off x="762000" y="304800"/>
            <a:ext cx="2228850" cy="1671638"/>
          </a:xfrm>
          <a:prstGeom prst="rect">
            <a:avLst/>
          </a:prstGeom>
          <a:noFill/>
          <a:ln w="9525">
            <a:noFill/>
            <a:miter lim="800000"/>
            <a:headEnd/>
            <a:tailEnd/>
          </a:ln>
        </p:spPr>
      </p:pic>
      <p:pic>
        <p:nvPicPr>
          <p:cNvPr id="35845" name="Content Placeholder 8" descr="Zoo.jpg"/>
          <p:cNvPicPr>
            <a:picLocks noChangeAspect="1"/>
          </p:cNvPicPr>
          <p:nvPr/>
        </p:nvPicPr>
        <p:blipFill>
          <a:blip r:embed="rId4" cstate="print"/>
          <a:srcRect/>
          <a:stretch>
            <a:fillRect/>
          </a:stretch>
        </p:blipFill>
        <p:spPr bwMode="auto">
          <a:xfrm>
            <a:off x="3657600" y="381000"/>
            <a:ext cx="2057177" cy="1540371"/>
          </a:xfrm>
          <a:prstGeom prst="rect">
            <a:avLst/>
          </a:prstGeom>
          <a:noFill/>
          <a:ln w="9525">
            <a:noFill/>
            <a:miter lim="800000"/>
            <a:headEnd/>
            <a:tailEnd/>
          </a:ln>
        </p:spPr>
      </p:pic>
      <p:pic>
        <p:nvPicPr>
          <p:cNvPr id="35846" name="Content Placeholder 8" descr="Wikipedia.gif"/>
          <p:cNvPicPr>
            <a:picLocks noChangeAspect="1"/>
          </p:cNvPicPr>
          <p:nvPr/>
        </p:nvPicPr>
        <p:blipFill>
          <a:blip r:embed="rId5" cstate="print"/>
          <a:srcRect/>
          <a:stretch>
            <a:fillRect/>
          </a:stretch>
        </p:blipFill>
        <p:spPr bwMode="auto">
          <a:xfrm>
            <a:off x="6477000" y="1981200"/>
            <a:ext cx="2286000" cy="1500188"/>
          </a:xfrm>
          <a:prstGeom prst="rect">
            <a:avLst/>
          </a:prstGeom>
          <a:noFill/>
          <a:ln w="9525">
            <a:noFill/>
            <a:miter lim="800000"/>
            <a:headEnd/>
            <a:tailEnd/>
          </a:ln>
        </p:spPr>
      </p:pic>
      <p:pic>
        <p:nvPicPr>
          <p:cNvPr id="35847" name="Picture 7" descr="SupermarketCollection.jpg"/>
          <p:cNvPicPr>
            <a:picLocks noChangeAspect="1"/>
          </p:cNvPicPr>
          <p:nvPr/>
        </p:nvPicPr>
        <p:blipFill>
          <a:blip r:embed="rId6" cstate="print"/>
          <a:srcRect/>
          <a:stretch>
            <a:fillRect/>
          </a:stretch>
        </p:blipFill>
        <p:spPr bwMode="auto">
          <a:xfrm>
            <a:off x="6705600" y="457200"/>
            <a:ext cx="1886396" cy="1409775"/>
          </a:xfrm>
          <a:prstGeom prst="rect">
            <a:avLst/>
          </a:prstGeom>
          <a:noFill/>
          <a:ln w="9525">
            <a:noFill/>
            <a:miter lim="800000"/>
            <a:headEnd/>
            <a:tailEnd/>
          </a:ln>
        </p:spPr>
      </p:pic>
      <p:pic>
        <p:nvPicPr>
          <p:cNvPr id="35848" name="Picture 3" descr="IndivFileSystem.gif"/>
          <p:cNvPicPr>
            <a:picLocks noChangeAspect="1"/>
          </p:cNvPicPr>
          <p:nvPr/>
        </p:nvPicPr>
        <p:blipFill>
          <a:blip r:embed="rId7" cstate="print"/>
          <a:srcRect/>
          <a:stretch>
            <a:fillRect/>
          </a:stretch>
        </p:blipFill>
        <p:spPr bwMode="auto">
          <a:xfrm>
            <a:off x="3446859" y="3804047"/>
            <a:ext cx="2424410" cy="1316013"/>
          </a:xfrm>
          <a:prstGeom prst="rect">
            <a:avLst/>
          </a:prstGeom>
          <a:noFill/>
          <a:ln w="9525">
            <a:noFill/>
            <a:miter lim="800000"/>
            <a:headEnd/>
            <a:tailEnd/>
          </a:ln>
        </p:spPr>
      </p:pic>
      <p:pic>
        <p:nvPicPr>
          <p:cNvPr id="35849" name="Content Placeholder 8" descr="Itunes.gif"/>
          <p:cNvPicPr>
            <a:picLocks noChangeAspect="1"/>
          </p:cNvPicPr>
          <p:nvPr/>
        </p:nvPicPr>
        <p:blipFill>
          <a:blip r:embed="rId8" cstate="print"/>
          <a:srcRect/>
          <a:stretch>
            <a:fillRect/>
          </a:stretch>
        </p:blipFill>
        <p:spPr bwMode="auto">
          <a:xfrm>
            <a:off x="6447235" y="5250656"/>
            <a:ext cx="2088431" cy="1339453"/>
          </a:xfrm>
          <a:prstGeom prst="rect">
            <a:avLst/>
          </a:prstGeom>
          <a:noFill/>
          <a:ln w="9525">
            <a:noFill/>
            <a:miter lim="800000"/>
            <a:headEnd/>
            <a:tailEnd/>
          </a:ln>
        </p:spPr>
      </p:pic>
      <p:pic>
        <p:nvPicPr>
          <p:cNvPr id="35851" name="Content Placeholder 16" descr="OrgChart.jpg"/>
          <p:cNvPicPr>
            <a:picLocks noChangeAspect="1"/>
          </p:cNvPicPr>
          <p:nvPr/>
        </p:nvPicPr>
        <p:blipFill>
          <a:blip r:embed="rId9" cstate="print"/>
          <a:srcRect/>
          <a:stretch>
            <a:fillRect/>
          </a:stretch>
        </p:blipFill>
        <p:spPr bwMode="auto">
          <a:xfrm>
            <a:off x="533400" y="4419600"/>
            <a:ext cx="2587377" cy="2021458"/>
          </a:xfrm>
          <a:prstGeom prst="rect">
            <a:avLst/>
          </a:prstGeom>
          <a:noFill/>
          <a:ln w="9525">
            <a:noFill/>
            <a:miter lim="800000"/>
            <a:headEnd/>
            <a:tailEnd/>
          </a:ln>
        </p:spPr>
      </p:pic>
      <p:pic>
        <p:nvPicPr>
          <p:cNvPr id="35852" name="Picture 4" descr="SearchGoogle2009.gif"/>
          <p:cNvPicPr>
            <a:picLocks noChangeAspect="1"/>
          </p:cNvPicPr>
          <p:nvPr/>
        </p:nvPicPr>
        <p:blipFill>
          <a:blip r:embed="rId10" cstate="print"/>
          <a:srcRect/>
          <a:stretch>
            <a:fillRect/>
          </a:stretch>
        </p:blipFill>
        <p:spPr bwMode="auto">
          <a:xfrm>
            <a:off x="3339703" y="2196703"/>
            <a:ext cx="2422178" cy="1637482"/>
          </a:xfrm>
          <a:prstGeom prst="rect">
            <a:avLst/>
          </a:prstGeom>
          <a:noFill/>
          <a:ln w="9525">
            <a:noFill/>
            <a:miter lim="800000"/>
            <a:headEnd/>
            <a:tailEnd/>
          </a:ln>
        </p:spPr>
      </p:pic>
      <p:pic>
        <p:nvPicPr>
          <p:cNvPr id="35853" name="Content Placeholder 8" descr="AmazonCatalog.gif"/>
          <p:cNvPicPr>
            <a:picLocks noChangeAspect="1"/>
          </p:cNvPicPr>
          <p:nvPr/>
        </p:nvPicPr>
        <p:blipFill>
          <a:blip r:embed="rId11" cstate="print"/>
          <a:srcRect/>
          <a:stretch>
            <a:fillRect/>
          </a:stretch>
        </p:blipFill>
        <p:spPr bwMode="auto">
          <a:xfrm>
            <a:off x="304800" y="2514600"/>
            <a:ext cx="2806154" cy="1591717"/>
          </a:xfrm>
          <a:prstGeom prst="rect">
            <a:avLst/>
          </a:prstGeom>
          <a:noFill/>
          <a:ln w="9525">
            <a:noFill/>
            <a:miter lim="800000"/>
            <a:headEnd/>
            <a:tailEnd/>
          </a:ln>
        </p:spPr>
      </p:pic>
      <p:pic>
        <p:nvPicPr>
          <p:cNvPr id="35854" name="Content Placeholder 8" descr="CollectionStamps.jpg"/>
          <p:cNvPicPr>
            <a:picLocks noChangeAspect="1"/>
          </p:cNvPicPr>
          <p:nvPr/>
        </p:nvPicPr>
        <p:blipFill>
          <a:blip r:embed="rId12" cstate="print"/>
          <a:srcRect/>
          <a:stretch>
            <a:fillRect/>
          </a:stretch>
        </p:blipFill>
        <p:spPr bwMode="auto">
          <a:xfrm>
            <a:off x="6628061" y="3750469"/>
            <a:ext cx="2056061" cy="1407542"/>
          </a:xfrm>
          <a:prstGeom prst="rect">
            <a:avLst/>
          </a:prstGeom>
          <a:noFill/>
          <a:ln w="9525">
            <a:noFill/>
            <a:miter lim="800000"/>
            <a:headEnd/>
            <a:tailEnd/>
          </a:ln>
        </p:spPr>
      </p:pic>
      <p:pic>
        <p:nvPicPr>
          <p:cNvPr id="16" name="Content Placeholder 8" descr="MonaLisa.gif"/>
          <p:cNvPicPr>
            <a:picLocks noGrp="1" noChangeAspect="1"/>
          </p:cNvPicPr>
          <p:nvPr>
            <p:ph idx="1"/>
          </p:nvPr>
        </p:nvPicPr>
        <p:blipFill>
          <a:blip r:embed="rId13" cstate="print"/>
          <a:srcRect/>
          <a:stretch>
            <a:fillRect/>
          </a:stretch>
        </p:blipFill>
        <p:spPr>
          <a:xfrm>
            <a:off x="3505200" y="5181600"/>
            <a:ext cx="2109549" cy="1477963"/>
          </a:xfrm>
        </p:spPr>
      </p:pic>
    </p:spTree>
  </p:cSld>
  <p:clrMapOvr>
    <a:masterClrMapping/>
  </p:clrMapOvr>
  <p:transition advTm="14898"/>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457201" y="5334001"/>
            <a:ext cx="8077200" cy="1219200"/>
          </a:xfrm>
        </p:spPr>
        <p:txBody>
          <a:bodyPr/>
          <a:lstStyle/>
          <a:p>
            <a:pPr marL="750067" lvl="2" indent="-160729">
              <a:lnSpc>
                <a:spcPct val="92000"/>
              </a:lnSpc>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100" dirty="0" smtClean="0"/>
              <a:t> </a:t>
            </a:r>
            <a:r>
              <a:rPr lang="en-US" sz="3100" b="1" i="1" dirty="0" smtClean="0">
                <a:solidFill>
                  <a:srgbClr val="FF0000"/>
                </a:solidFill>
              </a:rPr>
              <a:t>A collection of resources intentionally arranged to enable some set of interactions</a:t>
            </a: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2800" dirty="0" smtClean="0"/>
          </a:p>
        </p:txBody>
      </p:sp>
      <p:sp>
        <p:nvSpPr>
          <p:cNvPr id="36867" name="Rectangle 1"/>
          <p:cNvSpPr>
            <a:spLocks noGrp="1" noChangeArrowheads="1"/>
          </p:cNvSpPr>
          <p:nvPr>
            <p:ph type="title"/>
          </p:nvPr>
        </p:nvSpPr>
        <p:spPr>
          <a:xfrm>
            <a:off x="228600" y="228600"/>
            <a:ext cx="868680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dirty="0" smtClean="0"/>
              <a:t>They are all “Organizing Systems”</a:t>
            </a:r>
            <a:endParaRPr lang="en-US" sz="3800" dirty="0" smtClean="0">
              <a:sym typeface="UC Berkeley OS Sign"/>
            </a:endParaRPr>
          </a:p>
        </p:txBody>
      </p:sp>
      <p:sp>
        <p:nvSpPr>
          <p:cNvPr id="36868"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0493B6-C336-4D2C-8EB0-8B524C525CC3}"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pic>
        <p:nvPicPr>
          <p:cNvPr id="5" name="Content Placeholder 8" descr="arranged-resources-sideways.png"/>
          <p:cNvPicPr>
            <a:picLocks noChangeAspect="1"/>
          </p:cNvPicPr>
          <p:nvPr/>
        </p:nvPicPr>
        <p:blipFill>
          <a:blip r:embed="rId3" cstate="print"/>
          <a:srcRect/>
          <a:stretch>
            <a:fillRect/>
          </a:stretch>
        </p:blipFill>
        <p:spPr>
          <a:xfrm>
            <a:off x="457200" y="1600200"/>
            <a:ext cx="7391400" cy="3311470"/>
          </a:xfrm>
          <a:prstGeom prst="rect">
            <a:avLst/>
          </a:prstGeom>
        </p:spPr>
      </p:pic>
    </p:spTree>
  </p:cSld>
  <p:clrMapOvr>
    <a:masterClrMapping/>
  </p:clrMapOvr>
  <p:transition advTm="14087"/>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26 August 2015</a:t>
            </a:r>
            <a:br>
              <a:rPr lang="en-US" sz="3000" dirty="0" smtClean="0">
                <a:sym typeface="UC Berkeley OS Sign"/>
              </a:rPr>
            </a:br>
            <a:r>
              <a:rPr lang="en-US" sz="3000" dirty="0" smtClean="0">
                <a:sym typeface="UC Berkeley OS Sign"/>
              </a:rPr>
              <a:t>Lecture 1.3 – Definitions for Organizing Systems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457200" y="685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smtClean="0">
                <a:sym typeface="UC Berkeley OS Sign"/>
              </a:rPr>
              <a:t>Key Concepts [1]</a:t>
            </a:r>
          </a:p>
        </p:txBody>
      </p:sp>
      <p:sp>
        <p:nvSpPr>
          <p:cNvPr id="1945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769B720B-1A4B-448F-843A-3F0BC319BD0C}"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609600" y="1981200"/>
            <a:ext cx="8036719" cy="971065"/>
          </a:xfrm>
          <a:prstGeom prst="rect">
            <a:avLst/>
          </a:prstGeom>
          <a:noFill/>
          <a:ln w="9525">
            <a:noFill/>
            <a:miter lim="800000"/>
            <a:headEnd/>
            <a:tailEnd/>
          </a:ln>
        </p:spPr>
        <p:txBody>
          <a:bodyPr lIns="64291" tIns="32146" rIns="64291" bIns="32146">
            <a:spAutoFit/>
          </a:bodyPr>
          <a:lstStyle/>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RESOURCES are “anything of value that can support goal-oriented activity</a:t>
            </a:r>
            <a:r>
              <a:rPr lang="en-US" sz="3200" dirty="0" smtClean="0">
                <a:latin typeface="UC Berkeley OS Sign"/>
                <a:sym typeface="UC Berkeley OS Sign"/>
              </a:rPr>
              <a:t>”</a:t>
            </a:r>
            <a:endParaRPr lang="en-US" sz="3200" dirty="0">
              <a:latin typeface="UC Berkeley OS Sign"/>
            </a:endParaRPr>
          </a:p>
        </p:txBody>
      </p:sp>
      <p:sp>
        <p:nvSpPr>
          <p:cNvPr id="5" name="TextBox 4"/>
          <p:cNvSpPr txBox="1"/>
          <p:nvPr/>
        </p:nvSpPr>
        <p:spPr>
          <a:xfrm>
            <a:off x="990600" y="3541906"/>
            <a:ext cx="6781800" cy="2492990"/>
          </a:xfrm>
          <a:prstGeom prst="rect">
            <a:avLst/>
          </a:prstGeom>
          <a:noFill/>
        </p:spPr>
        <p:txBody>
          <a:bodyPr wrap="square" rtlCol="0">
            <a:spAutoFit/>
          </a:bodyPr>
          <a:lstStyle/>
          <a:p>
            <a:r>
              <a:rPr lang="en-US" sz="3600" dirty="0" smtClean="0"/>
              <a:t>Case Studies for Today</a:t>
            </a:r>
          </a:p>
          <a:p>
            <a:endParaRPr lang="en-US" sz="2400" dirty="0" smtClean="0"/>
          </a:p>
          <a:p>
            <a:pPr>
              <a:buFontTx/>
              <a:buChar char="-"/>
            </a:pPr>
            <a:r>
              <a:rPr lang="en-US" sz="3200" dirty="0" smtClean="0"/>
              <a:t>Multigenerational photo collection</a:t>
            </a:r>
          </a:p>
          <a:p>
            <a:pPr>
              <a:buFontTx/>
              <a:buChar char="-"/>
            </a:pPr>
            <a:r>
              <a:rPr lang="en-US" sz="3200" dirty="0" smtClean="0"/>
              <a:t>Single-source textbook publishing</a:t>
            </a:r>
          </a:p>
          <a:p>
            <a:pPr>
              <a:buFontTx/>
              <a:buChar char="-"/>
            </a:pPr>
            <a:r>
              <a:rPr lang="en-US" sz="3200" dirty="0" smtClean="0"/>
              <a:t>Earth orbiting satellites</a:t>
            </a:r>
            <a:endParaRPr lang="en-US" sz="3200" dirty="0"/>
          </a:p>
        </p:txBody>
      </p:sp>
      <p:sp>
        <p:nvSpPr>
          <p:cNvPr id="6" name="Rectangle 5"/>
          <p:cNvSpPr/>
          <p:nvPr/>
        </p:nvSpPr>
        <p:spPr>
          <a:xfrm>
            <a:off x="645458" y="3541906"/>
            <a:ext cx="7355541" cy="297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Resources On the Web:</a:t>
            </a:r>
            <a:br>
              <a:rPr lang="en-US" sz="3600" b="1" dirty="0" smtClean="0"/>
            </a:br>
            <a:r>
              <a:rPr lang="en-US" sz="3600" b="1" dirty="0" smtClean="0"/>
              <a:t>    Universal Resource Identifiers (URIs)</a:t>
            </a:r>
            <a:endParaRPr lang="en-US" sz="3600" dirty="0" smtClean="0">
              <a:sym typeface="UC Berkeley OS Sign"/>
            </a:endParaRPr>
          </a:p>
        </p:txBody>
      </p:sp>
      <p:sp>
        <p:nvSpPr>
          <p:cNvPr id="1945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769B720B-1A4B-448F-843A-3F0BC319BD0C}"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455414" y="2250282"/>
            <a:ext cx="8316889" cy="2210635"/>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http://people.ischool.berkeley.edu/~glushko/</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https://bcourses.berkeley.edu/courses/1360852</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https://en.wikipedia.org/wiki/Uniform_resource_identifier#Examples_of_URI_references</a:t>
            </a:r>
            <a:endParaRPr lang="en-US" sz="3200" dirty="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1295400" y="304800"/>
            <a:ext cx="6019800" cy="8382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t>Resources in the Library</a:t>
            </a:r>
            <a:endParaRPr lang="en-US" sz="4000" dirty="0" smtClean="0">
              <a:sym typeface="UC Berkeley OS Sign"/>
            </a:endParaRPr>
          </a:p>
        </p:txBody>
      </p:sp>
      <p:sp>
        <p:nvSpPr>
          <p:cNvPr id="3379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D304632F-EEAC-475D-9BFB-057DE56F74E7}"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pic>
        <p:nvPicPr>
          <p:cNvPr id="33799" name="Content Placeholder 9" descr="LibraryStacks.jpg"/>
          <p:cNvPicPr>
            <a:picLocks noGrp="1" noChangeAspect="1"/>
          </p:cNvPicPr>
          <p:nvPr>
            <p:ph idx="1"/>
          </p:nvPr>
        </p:nvPicPr>
        <p:blipFill>
          <a:blip r:embed="rId3" cstate="print"/>
          <a:srcRect/>
          <a:stretch>
            <a:fillRect/>
          </a:stretch>
        </p:blipFill>
        <p:spPr>
          <a:xfrm>
            <a:off x="914400" y="1143000"/>
            <a:ext cx="6591300" cy="4943475"/>
          </a:xfr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228600" y="381001"/>
            <a:ext cx="8228707" cy="762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t>Resources in the Zoo</a:t>
            </a:r>
            <a:endParaRPr lang="en-US" sz="4000" dirty="0" smtClean="0">
              <a:sym typeface="UC Berkeley OS Sign"/>
            </a:endParaRPr>
          </a:p>
        </p:txBody>
      </p:sp>
      <p:sp>
        <p:nvSpPr>
          <p:cNvPr id="3379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D304632F-EEAC-475D-9BFB-057DE56F74E7}"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pic>
        <p:nvPicPr>
          <p:cNvPr id="33800" name="Content Placeholder 8" descr="Zoo.jpg"/>
          <p:cNvPicPr>
            <a:picLocks noChangeAspect="1"/>
          </p:cNvPicPr>
          <p:nvPr/>
        </p:nvPicPr>
        <p:blipFill>
          <a:blip r:embed="rId3" cstate="print"/>
          <a:srcRect/>
          <a:stretch>
            <a:fillRect/>
          </a:stretch>
        </p:blipFill>
        <p:spPr bwMode="auto">
          <a:xfrm>
            <a:off x="1143000" y="1295400"/>
            <a:ext cx="6814995" cy="510412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381000" y="228601"/>
            <a:ext cx="8228707" cy="8382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Resources in the Vineyard</a:t>
            </a:r>
          </a:p>
        </p:txBody>
      </p:sp>
      <p:sp>
        <p:nvSpPr>
          <p:cNvPr id="16387"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6EE292C9-4FB0-45DB-AF45-F64CF9C273DF}"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pic>
        <p:nvPicPr>
          <p:cNvPr id="16391" name="Content Placeholder 8" descr="CollectionStamps.jpg"/>
          <p:cNvPicPr>
            <a:picLocks noGrp="1" noChangeAspect="1"/>
          </p:cNvPicPr>
          <p:nvPr>
            <p:ph idx="1"/>
          </p:nvPr>
        </p:nvPicPr>
        <p:blipFill>
          <a:blip r:embed="rId3" cstate="print"/>
          <a:stretch>
            <a:fillRect/>
          </a:stretch>
        </p:blipFill>
        <p:spPr>
          <a:xfrm>
            <a:off x="609600" y="1066800"/>
            <a:ext cx="7721614" cy="5128534"/>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E060092-7E80-4D46-8B9D-03076060CE17}" type="slidenum">
              <a:rPr lang="en-US" smtClean="0"/>
              <a:pPr>
                <a:defRPr/>
              </a:pPr>
              <a:t>2</a:t>
            </a:fld>
            <a:endParaRPr lang="en-US" dirty="0"/>
          </a:p>
        </p:txBody>
      </p:sp>
      <p:pic>
        <p:nvPicPr>
          <p:cNvPr id="3075" name="Picture 2" descr="BookCover.jpg"/>
          <p:cNvPicPr>
            <a:picLocks noChangeAspect="1"/>
          </p:cNvPicPr>
          <p:nvPr/>
        </p:nvPicPr>
        <p:blipFill>
          <a:blip r:embed="rId3" cstate="print"/>
          <a:srcRect/>
          <a:stretch>
            <a:fillRect/>
          </a:stretch>
        </p:blipFill>
        <p:spPr bwMode="auto">
          <a:xfrm>
            <a:off x="500062" y="589359"/>
            <a:ext cx="3643313" cy="5501804"/>
          </a:xfrm>
          <a:prstGeom prst="rect">
            <a:avLst/>
          </a:prstGeom>
          <a:noFill/>
          <a:ln w="9525">
            <a:noFill/>
            <a:miter lim="800000"/>
            <a:headEnd/>
            <a:tailEnd/>
          </a:ln>
        </p:spPr>
      </p:pic>
      <p:sp>
        <p:nvSpPr>
          <p:cNvPr id="4" name="Rectangle 1"/>
          <p:cNvSpPr txBox="1">
            <a:spLocks noChangeArrowheads="1"/>
          </p:cNvSpPr>
          <p:nvPr/>
        </p:nvSpPr>
        <p:spPr>
          <a:xfrm>
            <a:off x="4343400" y="609600"/>
            <a:ext cx="4594324"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kern="0" dirty="0" smtClean="0">
                <a:latin typeface="UC Berkeley OS Sign"/>
                <a:ea typeface="+mj-ea"/>
                <a:cs typeface="+mj-cs"/>
                <a:sym typeface="UC Berkeley OS Sign"/>
              </a:rPr>
              <a:t>Outline</a:t>
            </a:r>
            <a:endParaRPr lang="en-US" sz="3400" kern="0" dirty="0">
              <a:latin typeface="UC Berkeley OS Sign"/>
              <a:ea typeface="+mj-ea"/>
              <a:cs typeface="+mj-cs"/>
              <a:sym typeface="UC Berkeley OS Sign"/>
            </a:endParaRPr>
          </a:p>
        </p:txBody>
      </p:sp>
      <p:sp>
        <p:nvSpPr>
          <p:cNvPr id="6" name="Rectangle 5"/>
          <p:cNvSpPr/>
          <p:nvPr/>
        </p:nvSpPr>
        <p:spPr>
          <a:xfrm>
            <a:off x="4343400" y="1219200"/>
            <a:ext cx="4572000" cy="5570401"/>
          </a:xfrm>
          <a:prstGeom prst="rect">
            <a:avLst/>
          </a:prstGeom>
        </p:spPr>
        <p:txBody>
          <a:bodyPr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dirty="0" smtClean="0"/>
              <a:t>Course Introduction</a:t>
            </a:r>
            <a:endParaRPr lang="en-US" sz="2800" dirty="0"/>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Motivating the </a:t>
            </a:r>
            <a:r>
              <a:rPr lang="en-US" sz="2800" dirty="0"/>
              <a:t>“Organizing System”                            </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dirty="0" smtClean="0"/>
              <a:t>Definitions for Organizing Systems</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Organizing </a:t>
            </a:r>
            <a:r>
              <a:rPr lang="en-US" sz="2800" dirty="0" err="1" smtClean="0"/>
              <a:t>Organizing</a:t>
            </a:r>
            <a:r>
              <a:rPr lang="en-US" sz="2800" dirty="0" smtClean="0"/>
              <a:t> Systems</a:t>
            </a:r>
            <a:endParaRPr lang="en-US" sz="2800" dirty="0"/>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dirty="0" smtClean="0"/>
              <a:t>The Design Dimensions</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Course </a:t>
            </a:r>
            <a:r>
              <a:rPr lang="en-US" sz="2800" dirty="0" err="1" smtClean="0"/>
              <a:t>Administrivia</a:t>
            </a:r>
            <a:endParaRPr lang="en-US" sz="2800" dirty="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Key Concepts [2]</a:t>
            </a:r>
          </a:p>
        </p:txBody>
      </p:sp>
      <p:sp>
        <p:nvSpPr>
          <p:cNvPr id="2048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D0C1EE5D-A829-4785-9731-616F6D237ECC}"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609600" y="1828800"/>
            <a:ext cx="8036719" cy="552295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INTENTIONAL ARRANGEMENT captures the idea that the system requires explicit or implicit acts of organization by AGENTS – human or computational </a:t>
            </a:r>
            <a:r>
              <a:rPr lang="en-US" sz="2800" dirty="0" smtClean="0">
                <a:latin typeface="UC Berkeley OS Sign"/>
                <a:sym typeface="UC Berkeley OS Sign"/>
              </a:rPr>
              <a:t>ones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If the organization isn’t intentional, we can’t reuse or recreate it with our own efforts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agents might also organize themselves in a bottom-up or “collective intelligence” fashion, especially human agents</a:t>
            </a:r>
          </a:p>
          <a:p>
            <a:endParaRPr lang="en-US" sz="28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1066800" y="152400"/>
            <a:ext cx="6697266" cy="8861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Bottom-Up Organizing</a:t>
            </a:r>
            <a:endParaRPr lang="en-US" sz="3400" dirty="0" smtClean="0">
              <a:sym typeface="UC Berkeley OS Sign"/>
            </a:endParaRPr>
          </a:p>
        </p:txBody>
      </p:sp>
      <p:sp>
        <p:nvSpPr>
          <p:cNvPr id="819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42D688D-FA12-4E1C-BF04-00E8601233D8}"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pic>
        <p:nvPicPr>
          <p:cNvPr id="14" name="Content Placeholder 8" descr="CollectionArchive.jpg"/>
          <p:cNvPicPr>
            <a:picLocks noGrp="1" noChangeAspect="1"/>
          </p:cNvPicPr>
          <p:nvPr>
            <p:ph idx="1"/>
          </p:nvPr>
        </p:nvPicPr>
        <p:blipFill>
          <a:blip r:embed="rId3" cstate="print"/>
          <a:stretch>
            <a:fillRect/>
          </a:stretch>
        </p:blipFill>
        <p:spPr>
          <a:xfrm>
            <a:off x="564923" y="1219200"/>
            <a:ext cx="8190877" cy="5105399"/>
          </a:xfr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1066800" y="152400"/>
            <a:ext cx="6697266" cy="8861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Bottom-Up Organizing</a:t>
            </a:r>
            <a:endParaRPr lang="en-US" sz="3400" dirty="0" smtClean="0">
              <a:sym typeface="UC Berkeley OS Sign"/>
            </a:endParaRPr>
          </a:p>
        </p:txBody>
      </p:sp>
      <p:sp>
        <p:nvSpPr>
          <p:cNvPr id="819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42D688D-FA12-4E1C-BF04-00E8601233D8}"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pic>
        <p:nvPicPr>
          <p:cNvPr id="14" name="Content Placeholder 8" descr="CollectionArchive.jpg"/>
          <p:cNvPicPr>
            <a:picLocks noGrp="1" noChangeAspect="1"/>
          </p:cNvPicPr>
          <p:nvPr>
            <p:ph idx="1"/>
          </p:nvPr>
        </p:nvPicPr>
        <p:blipFill>
          <a:blip r:embed="rId3" cstate="print"/>
          <a:stretch>
            <a:fillRect/>
          </a:stretch>
        </p:blipFill>
        <p:spPr>
          <a:xfrm>
            <a:off x="609600" y="977228"/>
            <a:ext cx="7924800" cy="5467422"/>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Organizing Principles [1]</a:t>
            </a:r>
          </a:p>
        </p:txBody>
      </p:sp>
      <p:sp>
        <p:nvSpPr>
          <p:cNvPr id="225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F7C52B88-D441-42A2-AE7A-1D3A45852B5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22535" name="Rectangle 8"/>
          <p:cNvSpPr>
            <a:spLocks noChangeArrowheads="1"/>
          </p:cNvSpPr>
          <p:nvPr/>
        </p:nvSpPr>
        <p:spPr bwMode="auto">
          <a:xfrm>
            <a:off x="446484" y="1821656"/>
            <a:ext cx="8143875" cy="4806603"/>
          </a:xfrm>
          <a:prstGeom prst="rect">
            <a:avLst/>
          </a:prstGeom>
          <a:noFill/>
          <a:ln w="9525">
            <a:noFill/>
            <a:miter lim="800000"/>
            <a:headEnd/>
            <a:tailEnd/>
          </a:ln>
        </p:spPr>
        <p:txBody>
          <a:bodyPr lIns="64291" tIns="32146" rIns="64291" bIns="32146">
            <a:spAutoFit/>
          </a:bodyPr>
          <a:lstStyle/>
          <a:p>
            <a:pPr marL="241093" indent="-241093" eaLnBrk="0" hangingPunct="0">
              <a:lnSpc>
                <a:spcPct val="93000"/>
              </a:lnSpc>
              <a:spcBef>
                <a:spcPts val="1266"/>
              </a:spcBef>
              <a:buFont typeface="Arial" pitchFamily="34" charset="0"/>
              <a:buChar char="•"/>
            </a:pPr>
            <a:r>
              <a:rPr lang="en-US" sz="2800" dirty="0" smtClean="0">
                <a:latin typeface="UC Berkeley OS Sign"/>
                <a:sym typeface="UC Berkeley OS Sign"/>
              </a:rPr>
              <a:t>The </a:t>
            </a:r>
            <a:r>
              <a:rPr lang="en-US" sz="2800" dirty="0" smtClean="0">
                <a:latin typeface="UC Berkeley OS Sign"/>
                <a:sym typeface="UC Berkeley OS Sign"/>
              </a:rPr>
              <a:t>resource arrangements </a:t>
            </a:r>
            <a:r>
              <a:rPr lang="en-US" sz="2800" dirty="0" smtClean="0">
                <a:latin typeface="UC Berkeley OS Sign"/>
                <a:sym typeface="UC Berkeley OS Sign"/>
              </a:rPr>
              <a:t>follow </a:t>
            </a:r>
            <a:r>
              <a:rPr lang="en-US" sz="2800" dirty="0" smtClean="0">
                <a:latin typeface="UC Berkeley OS Sign"/>
                <a:sym typeface="UC Berkeley OS Sign"/>
              </a:rPr>
              <a:t>one </a:t>
            </a:r>
            <a:r>
              <a:rPr lang="en-US" sz="2800" dirty="0" smtClean="0">
                <a:latin typeface="UC Berkeley OS Sign"/>
                <a:sym typeface="UC Berkeley OS Sign"/>
              </a:rPr>
              <a:t>or more ORGANIZING PRINCIPLES, ideally expressed </a:t>
            </a:r>
            <a:r>
              <a:rPr lang="en-US" sz="2800" dirty="0" smtClean="0">
                <a:latin typeface="UC Berkeley OS Sign"/>
              </a:rPr>
              <a:t>in an implementation-neutral way</a:t>
            </a:r>
          </a:p>
          <a:p>
            <a:pPr marL="241093" indent="-241093" eaLnBrk="0" hangingPunct="0">
              <a:lnSpc>
                <a:spcPct val="93000"/>
              </a:lnSpc>
              <a:spcBef>
                <a:spcPts val="1266"/>
              </a:spcBef>
              <a:buFont typeface="Arial" pitchFamily="34" charset="0"/>
              <a:buChar char="•"/>
            </a:pPr>
            <a:r>
              <a:rPr lang="en-US" sz="2800" dirty="0" smtClean="0">
                <a:latin typeface="UC Berkeley OS Sign"/>
                <a:sym typeface="UC Berkeley OS Sign"/>
              </a:rPr>
              <a:t> ORGANIZING PRINCIPLES use properties or DESCRIPTIONS that are associated with the resources;  </a:t>
            </a:r>
            <a:r>
              <a:rPr lang="en-US" sz="2800" b="1" dirty="0" smtClean="0">
                <a:solidFill>
                  <a:srgbClr val="FF0000"/>
                </a:solidFill>
                <a:latin typeface="UC Berkeley OS Sign"/>
                <a:sym typeface="UC Berkeley OS Sign"/>
              </a:rPr>
              <a:t>organizing and describing resources are inherently interconnected activities</a:t>
            </a:r>
            <a:endParaRPr lang="en-US" sz="3200" b="1" dirty="0" smtClean="0">
              <a:solidFill>
                <a:srgbClr val="FF0000"/>
              </a:solidFill>
              <a:latin typeface="UC Berkeley OS Sign"/>
              <a:sym typeface="UC Berkeley OS Sign"/>
            </a:endParaRPr>
          </a:p>
          <a:p>
            <a:pPr marL="241093" indent="-241093" eaLnBrk="0" hangingPunct="0">
              <a:lnSpc>
                <a:spcPct val="93000"/>
              </a:lnSpc>
              <a:spcBef>
                <a:spcPts val="1266"/>
              </a:spcBef>
              <a:buFont typeface="Arial" pitchFamily="34" charset="0"/>
              <a:buChar char="•"/>
            </a:pPr>
            <a:r>
              <a:rPr lang="en-US" sz="2800" dirty="0" smtClean="0">
                <a:latin typeface="UC Berkeley OS Sign"/>
                <a:sym typeface="UC Berkeley OS Sign"/>
              </a:rPr>
              <a:t>Almost </a:t>
            </a:r>
            <a:r>
              <a:rPr lang="en-US" sz="2800" dirty="0">
                <a:latin typeface="UC Berkeley OS Sign"/>
                <a:sym typeface="UC Berkeley OS Sign"/>
              </a:rPr>
              <a:t>any property of a resource might be used as </a:t>
            </a:r>
            <a:r>
              <a:rPr lang="en-US" sz="2800" dirty="0" smtClean="0">
                <a:latin typeface="UC Berkeley OS Sign"/>
                <a:sym typeface="UC Berkeley OS Sign"/>
              </a:rPr>
              <a:t>a </a:t>
            </a:r>
            <a:r>
              <a:rPr lang="en-US" sz="2800" dirty="0">
                <a:latin typeface="UC Berkeley OS Sign"/>
                <a:sym typeface="UC Berkeley OS Sign"/>
              </a:rPr>
              <a:t>basis for </a:t>
            </a:r>
            <a:r>
              <a:rPr lang="en-US" sz="2800" dirty="0" smtClean="0">
                <a:latin typeface="UC Berkeley OS Sign"/>
                <a:sym typeface="UC Berkeley OS Sign"/>
              </a:rPr>
              <a:t>an organizing principle, </a:t>
            </a:r>
            <a:r>
              <a:rPr lang="en-US" sz="2800" dirty="0">
                <a:latin typeface="UC Berkeley OS Sign"/>
                <a:sym typeface="UC Berkeley OS Sign"/>
              </a:rPr>
              <a:t>and multiple properties are often used </a:t>
            </a:r>
            <a:r>
              <a:rPr lang="en-US" sz="2800" dirty="0" smtClean="0">
                <a:latin typeface="UC Berkeley OS Sign"/>
                <a:sym typeface="UC Berkeley OS Sign"/>
              </a:rPr>
              <a:t>simultaneously</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543596" y="381000"/>
            <a:ext cx="8228707" cy="9906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Organizing Principles [2]</a:t>
            </a:r>
          </a:p>
        </p:txBody>
      </p:sp>
      <p:sp>
        <p:nvSpPr>
          <p:cNvPr id="225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F7C52B88-D441-42A2-AE7A-1D3A45852B5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22535" name="Rectangle 8"/>
          <p:cNvSpPr>
            <a:spLocks noChangeArrowheads="1"/>
          </p:cNvSpPr>
          <p:nvPr/>
        </p:nvSpPr>
        <p:spPr bwMode="auto">
          <a:xfrm>
            <a:off x="543596" y="1311931"/>
            <a:ext cx="8143875" cy="5394264"/>
          </a:xfrm>
          <a:prstGeom prst="rect">
            <a:avLst/>
          </a:prstGeom>
          <a:noFill/>
          <a:ln w="9525">
            <a:noFill/>
            <a:miter lim="800000"/>
            <a:headEnd/>
            <a:tailEnd/>
          </a:ln>
        </p:spPr>
        <p:txBody>
          <a:bodyPr lIns="64291" tIns="32146" rIns="64291" bIns="32146">
            <a:spAutoFit/>
          </a:bodyPr>
          <a:lstStyle/>
          <a:p>
            <a:pPr marL="342900" indent="-342900" eaLnBrk="0" hangingPunct="0">
              <a:lnSpc>
                <a:spcPct val="93000"/>
              </a:lnSpc>
              <a:spcBef>
                <a:spcPts val="1800"/>
              </a:spcBef>
              <a:buFont typeface="Arial" pitchFamily="34" charset="0"/>
              <a:buChar char="•"/>
            </a:pPr>
            <a:r>
              <a:rPr lang="en-US" sz="3600" dirty="0" smtClean="0">
                <a:latin typeface="UC Berkeley OS Sign"/>
                <a:sym typeface="UC Berkeley OS Sign"/>
              </a:rPr>
              <a:t>For physical resources the properties are often perceptual, material ones, or task-oriented ones</a:t>
            </a:r>
          </a:p>
          <a:p>
            <a:pPr marL="342900" indent="-342900" eaLnBrk="0" hangingPunct="0">
              <a:lnSpc>
                <a:spcPct val="93000"/>
              </a:lnSpc>
              <a:spcBef>
                <a:spcPts val="1800"/>
              </a:spcBef>
              <a:buFont typeface="Arial" pitchFamily="34" charset="0"/>
              <a:buChar char="•"/>
            </a:pPr>
            <a:r>
              <a:rPr lang="en-US" sz="3600" dirty="0" smtClean="0">
                <a:latin typeface="UC Berkeley OS Sign"/>
                <a:sym typeface="UC Berkeley OS Sign"/>
              </a:rPr>
              <a:t>For information resources the properties are often semantic ones</a:t>
            </a:r>
          </a:p>
          <a:p>
            <a:pPr marL="342900" indent="-342900" eaLnBrk="0" hangingPunct="0">
              <a:lnSpc>
                <a:spcPct val="93000"/>
              </a:lnSpc>
              <a:spcBef>
                <a:spcPts val="1800"/>
              </a:spcBef>
              <a:buFont typeface="Arial" pitchFamily="34" charset="0"/>
              <a:buChar char="•"/>
            </a:pPr>
            <a:r>
              <a:rPr lang="en-US" sz="3600" dirty="0" smtClean="0">
                <a:latin typeface="UC Berkeley OS Sign"/>
                <a:sym typeface="UC Berkeley OS Sign"/>
              </a:rPr>
              <a:t>Some principles are domain-specific, but others can apply </a:t>
            </a:r>
            <a:r>
              <a:rPr lang="en-US" sz="3600" dirty="0" smtClean="0">
                <a:latin typeface="UC Berkeley OS Sign"/>
                <a:sym typeface="UC Berkeley OS Sign"/>
              </a:rPr>
              <a:t>generally</a:t>
            </a:r>
          </a:p>
          <a:p>
            <a:pPr marL="342900" indent="-342900" eaLnBrk="0" hangingPunct="0">
              <a:lnSpc>
                <a:spcPct val="93000"/>
              </a:lnSpc>
              <a:spcBef>
                <a:spcPts val="1800"/>
              </a:spcBef>
              <a:buFont typeface="Arial" pitchFamily="34" charset="0"/>
              <a:buChar char="•"/>
            </a:pPr>
            <a:r>
              <a:rPr lang="en-US" sz="3600" dirty="0" smtClean="0">
                <a:latin typeface="UC Berkeley OS Sign"/>
                <a:sym typeface="UC Berkeley OS Sign"/>
              </a:rPr>
              <a:t>Properties can be computed or inferred (data science techniques)</a:t>
            </a:r>
            <a:endParaRPr lang="en-US" sz="3600" dirty="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07E7769-D909-4A7A-9275-BB985A981CA9}" type="slidenum">
              <a:rPr lang="en-US" smtClean="0"/>
              <a:pPr>
                <a:defRPr/>
              </a:pPr>
              <a:t>25</a:t>
            </a:fld>
            <a:endParaRPr lang="en-US" dirty="0"/>
          </a:p>
        </p:txBody>
      </p:sp>
      <p:pic>
        <p:nvPicPr>
          <p:cNvPr id="24579" name="Picture 2" descr="ucb-tdo-chapter1.3.2-color.png"/>
          <p:cNvPicPr>
            <a:picLocks noChangeAspect="1"/>
          </p:cNvPicPr>
          <p:nvPr/>
        </p:nvPicPr>
        <p:blipFill>
          <a:blip r:embed="rId3" cstate="print"/>
          <a:srcRect/>
          <a:stretch>
            <a:fillRect/>
          </a:stretch>
        </p:blipFill>
        <p:spPr bwMode="auto">
          <a:xfrm>
            <a:off x="3620989" y="267890"/>
            <a:ext cx="4227612" cy="5636479"/>
          </a:xfrm>
          <a:prstGeom prst="rect">
            <a:avLst/>
          </a:prstGeom>
          <a:noFill/>
          <a:ln w="9525">
            <a:noFill/>
            <a:miter lim="800000"/>
            <a:headEnd/>
            <a:tailEnd/>
          </a:ln>
        </p:spPr>
      </p:pic>
      <p:sp>
        <p:nvSpPr>
          <p:cNvPr id="4" name="Rectangle 1"/>
          <p:cNvSpPr txBox="1">
            <a:spLocks noChangeArrowheads="1"/>
          </p:cNvSpPr>
          <p:nvPr/>
        </p:nvSpPr>
        <p:spPr>
          <a:xfrm>
            <a:off x="125016" y="375047"/>
            <a:ext cx="2946797" cy="4554141"/>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kern="0" dirty="0">
                <a:latin typeface="UC Berkeley OS Sign"/>
                <a:ea typeface="+mj-ea"/>
                <a:cs typeface="+mj-cs"/>
                <a:sym typeface="UC Berkeley OS Sign"/>
              </a:rPr>
              <a:t>Organizing Books</a:t>
            </a: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kern="0" dirty="0">
                <a:latin typeface="UC Berkeley OS Sign"/>
                <a:ea typeface="+mj-ea"/>
                <a:cs typeface="+mj-cs"/>
                <a:sym typeface="UC Berkeley OS Sign"/>
              </a:rPr>
              <a:t>By Content</a:t>
            </a: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400" kern="0" dirty="0">
              <a:latin typeface="UC Berkeley OS Sign"/>
              <a:ea typeface="+mj-ea"/>
              <a:cs typeface="+mj-cs"/>
              <a:sym typeface="UC Berkeley OS Sign"/>
            </a:endParaRP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kern="0" dirty="0">
                <a:latin typeface="UC Berkeley OS Sign"/>
                <a:ea typeface="+mj-ea"/>
                <a:cs typeface="+mj-cs"/>
                <a:sym typeface="UC Berkeley OS Sign"/>
              </a:rPr>
              <a:t>(LOC Classification)</a:t>
            </a: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400" kern="0" dirty="0">
              <a:latin typeface="UC Berkeley OS Sign"/>
              <a:ea typeface="+mj-ea"/>
              <a:cs typeface="+mj-cs"/>
              <a:sym typeface="UC Berkeley OS Sign"/>
            </a:endParaRPr>
          </a:p>
        </p:txBody>
      </p:sp>
      <p:sp>
        <p:nvSpPr>
          <p:cNvPr id="24581" name="TextBox 4"/>
          <p:cNvSpPr txBox="1">
            <a:spLocks noChangeArrowheads="1"/>
          </p:cNvSpPr>
          <p:nvPr/>
        </p:nvSpPr>
        <p:spPr bwMode="auto">
          <a:xfrm>
            <a:off x="685800" y="5943600"/>
            <a:ext cx="7554516" cy="1172915"/>
          </a:xfrm>
          <a:prstGeom prst="rect">
            <a:avLst/>
          </a:prstGeom>
          <a:noFill/>
          <a:ln w="9525">
            <a:noFill/>
            <a:miter lim="800000"/>
            <a:headEnd/>
            <a:tailEnd/>
          </a:ln>
        </p:spPr>
        <p:txBody>
          <a:bodyPr lIns="64291" tIns="32146" rIns="64291" bIns="32146">
            <a:spAutoFit/>
          </a:bodyPr>
          <a:lstStyle/>
          <a:p>
            <a:r>
              <a:rPr lang="en-US" dirty="0"/>
              <a:t>Photo by Jeffrey </a:t>
            </a:r>
            <a:r>
              <a:rPr lang="en-US" dirty="0" err="1"/>
              <a:t>Beall</a:t>
            </a:r>
            <a:r>
              <a:rPr lang="en-US" dirty="0"/>
              <a:t> (http://www.flickr.com/photos/denverjeffrey/304220561)  Creative Commons  CC BY-ND 2.0</a:t>
            </a:r>
          </a:p>
          <a:p>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455414" y="304800"/>
            <a:ext cx="8688586" cy="643012"/>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Organizing Spices by Cuisine</a:t>
            </a:r>
          </a:p>
        </p:txBody>
      </p:sp>
      <p:sp>
        <p:nvSpPr>
          <p:cNvPr id="2355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73A177FE-38FB-44AA-ACF5-B77AD597AA94}"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pic>
        <p:nvPicPr>
          <p:cNvPr id="23559" name="Content Placeholder 8" descr="arranged-resources-sideways.png"/>
          <p:cNvPicPr>
            <a:picLocks noGrp="1" noChangeAspect="1"/>
          </p:cNvPicPr>
          <p:nvPr>
            <p:ph idx="1"/>
          </p:nvPr>
        </p:nvPicPr>
        <p:blipFill>
          <a:blip r:embed="rId3" cstate="print"/>
          <a:srcRect/>
          <a:stretch>
            <a:fillRect/>
          </a:stretch>
        </p:blipFill>
        <p:spPr>
          <a:xfrm>
            <a:off x="1041400" y="1143000"/>
            <a:ext cx="7078663" cy="5308997"/>
          </a:xfr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72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Organizing Principles [3]</a:t>
            </a:r>
          </a:p>
        </p:txBody>
      </p:sp>
      <p:sp>
        <p:nvSpPr>
          <p:cNvPr id="2560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4D7A640F-B023-4423-8028-085DCF430A53}"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609600" y="1535102"/>
            <a:ext cx="8036719" cy="565516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 Other typical arrangements are based on ownership, origin, taxonomic, or “taskonomic” </a:t>
            </a:r>
            <a:r>
              <a:rPr lang="en-US" sz="2800" dirty="0" smtClean="0">
                <a:latin typeface="UC Berkeley OS Sign"/>
                <a:sym typeface="UC Berkeley OS Sign"/>
              </a:rPr>
              <a:t>or behavioral properties </a:t>
            </a:r>
            <a:r>
              <a:rPr lang="en-US" sz="2800" dirty="0">
                <a:latin typeface="UC Berkeley OS Sign"/>
                <a:sym typeface="UC Berkeley OS Sign"/>
              </a:rPr>
              <a:t>(usage frequency, correlated usage)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 Any resource with a orderable name or identifier can have alphabetic or numeric ordering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Any resource with an associated date (creation, acquisition) can have chronological ordering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Principles should be expressed logically in a way that doesn’t assume an implementation</a:t>
            </a:r>
          </a:p>
          <a:p>
            <a:pPr marL="482186"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a:p>
            <a:pPr marL="482186" lvl="1"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500063" y="321469"/>
            <a:ext cx="8228707" cy="1190997"/>
          </a:xfrm>
        </p:spPr>
        <p:txBody>
          <a:bodyPr/>
          <a:lstStyle/>
          <a:p>
            <a:pPr>
              <a:lnSpc>
                <a:spcPct val="92000"/>
              </a:lnSpc>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3400" dirty="0" smtClean="0"/>
              <a:t>Organizing People by Work Role</a:t>
            </a:r>
            <a:endParaRPr lang="en-US" sz="3400" dirty="0" smtClean="0">
              <a:sym typeface="UC Berkeley OS Sign"/>
            </a:endParaRPr>
          </a:p>
        </p:txBody>
      </p:sp>
      <p:sp>
        <p:nvSpPr>
          <p:cNvPr id="26627"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a:fld id="{DEC3296D-11EE-4B15-90C5-24B1E6247D41}"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pic>
        <p:nvPicPr>
          <p:cNvPr id="26628" name="Content Placeholder 10" descr="ServicescapeCubicles.gif"/>
          <p:cNvPicPr>
            <a:picLocks noChangeAspect="1"/>
          </p:cNvPicPr>
          <p:nvPr/>
        </p:nvPicPr>
        <p:blipFill>
          <a:blip r:embed="rId3" cstate="print"/>
          <a:srcRect/>
          <a:stretch>
            <a:fillRect/>
          </a:stretch>
        </p:blipFill>
        <p:spPr bwMode="auto">
          <a:xfrm>
            <a:off x="5268516" y="2571750"/>
            <a:ext cx="3701355" cy="2443386"/>
          </a:xfrm>
          <a:prstGeom prst="rect">
            <a:avLst/>
          </a:prstGeom>
          <a:noFill/>
          <a:ln w="9525">
            <a:noFill/>
            <a:miter lim="800000"/>
            <a:headEnd/>
            <a:tailEnd/>
          </a:ln>
        </p:spPr>
      </p:pic>
      <p:pic>
        <p:nvPicPr>
          <p:cNvPr id="26629" name="Content Placeholder 16" descr="OrgChart.jpg"/>
          <p:cNvPicPr>
            <a:picLocks noGrp="1" noChangeAspect="1"/>
          </p:cNvPicPr>
          <p:nvPr>
            <p:ph idx="1"/>
          </p:nvPr>
        </p:nvPicPr>
        <p:blipFill>
          <a:blip r:embed="rId4" cstate="print"/>
          <a:srcRect/>
          <a:stretch>
            <a:fillRect/>
          </a:stretch>
        </p:blipFill>
        <p:spPr>
          <a:xfrm>
            <a:off x="178594" y="1607344"/>
            <a:ext cx="4938117" cy="3857625"/>
          </a:xfr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39329" y="0"/>
            <a:ext cx="8227591" cy="1518047"/>
          </a:xfrm>
        </p:spPr>
        <p:txBody>
          <a:bodyPr>
            <a:normAutofit fontScale="90000"/>
          </a:bodyPr>
          <a:lstStyle/>
          <a:p>
            <a:r>
              <a:rPr lang="en-US" smtClean="0"/>
              <a:t>Organizing People by Family, Religion, Class, Race, Year of Death…</a:t>
            </a:r>
          </a:p>
        </p:txBody>
      </p:sp>
      <p:sp>
        <p:nvSpPr>
          <p:cNvPr id="4" name="Slide Number Placeholder 3"/>
          <p:cNvSpPr>
            <a:spLocks noGrp="1"/>
          </p:cNvSpPr>
          <p:nvPr>
            <p:ph type="sldNum" sz="quarter" idx="10"/>
          </p:nvPr>
        </p:nvSpPr>
        <p:spPr/>
        <p:txBody>
          <a:bodyPr/>
          <a:lstStyle/>
          <a:p>
            <a:pPr>
              <a:defRPr/>
            </a:pPr>
            <a:fld id="{F5278B29-7B61-44F2-9562-4A227F33F00D}" type="slidenum">
              <a:rPr lang="en-US" smtClean="0"/>
              <a:pPr>
                <a:defRPr/>
              </a:pPr>
              <a:t>29</a:t>
            </a:fld>
            <a:endParaRPr lang="en-US" dirty="0"/>
          </a:p>
        </p:txBody>
      </p:sp>
      <p:pic>
        <p:nvPicPr>
          <p:cNvPr id="27652" name="Picture 2" descr="D:\courses\F2012\202\figures\Cemetery.gif"/>
          <p:cNvPicPr>
            <a:picLocks noGrp="1" noChangeAspect="1" noChangeArrowheads="1"/>
          </p:cNvPicPr>
          <p:nvPr>
            <p:ph idx="1"/>
          </p:nvPr>
        </p:nvPicPr>
        <p:blipFill>
          <a:blip r:embed="rId3" cstate="print"/>
          <a:srcRect/>
          <a:stretch>
            <a:fillRect/>
          </a:stretch>
        </p:blipFill>
        <p:spPr>
          <a:xfrm>
            <a:off x="714375" y="1446609"/>
            <a:ext cx="7822406" cy="5214938"/>
          </a:xfr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7200" y="1371600"/>
            <a:ext cx="7867055" cy="4491633"/>
          </a:xfrm>
        </p:spPr>
        <p:txBody>
          <a:bodyPr>
            <a:normAutofit lnSpcReduction="10000"/>
          </a:bodyPr>
          <a:lstStyle/>
          <a:p>
            <a:pPr>
              <a:defRPr/>
            </a:pPr>
            <a:r>
              <a:rPr lang="en-US" dirty="0" smtClean="0"/>
              <a:t>Bob Glushko</a:t>
            </a:r>
          </a:p>
          <a:p>
            <a:pPr>
              <a:defRPr/>
            </a:pPr>
            <a:r>
              <a:rPr lang="en-US" dirty="0" smtClean="0"/>
              <a:t>The 5 Teaching Assistants (Class of 2016):  </a:t>
            </a:r>
          </a:p>
          <a:p>
            <a:pPr lvl="1">
              <a:defRPr/>
            </a:pPr>
            <a:r>
              <a:rPr lang="en-US" sz="3200" dirty="0" smtClean="0"/>
              <a:t>Laura Desmond-Black</a:t>
            </a:r>
          </a:p>
          <a:p>
            <a:pPr lvl="1">
              <a:defRPr/>
            </a:pPr>
            <a:r>
              <a:rPr lang="en-US" sz="3200" dirty="0" smtClean="0"/>
              <a:t>Daniel Griffin</a:t>
            </a:r>
          </a:p>
          <a:p>
            <a:pPr lvl="1">
              <a:defRPr/>
            </a:pPr>
            <a:r>
              <a:rPr lang="en-US" sz="3200" dirty="0" smtClean="0"/>
              <a:t>Emily Paul</a:t>
            </a:r>
          </a:p>
          <a:p>
            <a:pPr lvl="1">
              <a:defRPr/>
            </a:pPr>
            <a:r>
              <a:rPr lang="en-US" sz="3200" dirty="0" smtClean="0"/>
              <a:t>Jordan </a:t>
            </a:r>
            <a:r>
              <a:rPr lang="en-US" sz="3200" dirty="0" err="1" smtClean="0"/>
              <a:t>Shedlock</a:t>
            </a:r>
            <a:endParaRPr lang="en-US" sz="3200" dirty="0" smtClean="0"/>
          </a:p>
          <a:p>
            <a:pPr lvl="1">
              <a:defRPr/>
            </a:pPr>
            <a:r>
              <a:rPr lang="en-US" sz="3200" dirty="0" smtClean="0"/>
              <a:t>Vijay </a:t>
            </a:r>
            <a:r>
              <a:rPr lang="en-US" sz="3200" dirty="0" err="1" smtClean="0"/>
              <a:t>Velagapudi</a:t>
            </a:r>
            <a:endParaRPr lang="en-US" sz="3200" dirty="0" smtClean="0"/>
          </a:p>
          <a:p>
            <a:pPr>
              <a:defRPr/>
            </a:pPr>
            <a:r>
              <a:rPr lang="en-US" dirty="0" smtClean="0"/>
              <a:t>The Students</a:t>
            </a:r>
          </a:p>
          <a:p>
            <a:pPr>
              <a:lnSpc>
                <a:spcPct val="100000"/>
              </a:lnSpc>
              <a:buFont typeface="Arial" pitchFamily="34" charset="0"/>
              <a:buChar char="•"/>
              <a:defRPr/>
            </a:pPr>
            <a:endParaRPr lang="en-US" sz="2500" dirty="0" smtClean="0">
              <a:solidFill>
                <a:srgbClr val="000000"/>
              </a:solidFill>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7200" y="180603"/>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kern="0" dirty="0" smtClean="0">
                <a:latin typeface="UC Berkeley OS Sign"/>
                <a:sym typeface="UC Berkeley OS Sign"/>
              </a:rPr>
              <a:t>Introductions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9" descr="SpiceRack7.jpg"/>
          <p:cNvPicPr>
            <a:picLocks noChangeAspect="1"/>
          </p:cNvPicPr>
          <p:nvPr/>
        </p:nvPicPr>
        <p:blipFill>
          <a:blip r:embed="rId3" cstate="print"/>
          <a:srcRect/>
          <a:stretch>
            <a:fillRect/>
          </a:stretch>
        </p:blipFill>
        <p:spPr bwMode="auto">
          <a:xfrm>
            <a:off x="838200" y="1295400"/>
            <a:ext cx="2032620" cy="2632025"/>
          </a:xfrm>
          <a:prstGeom prst="rect">
            <a:avLst/>
          </a:prstGeom>
          <a:noFill/>
          <a:ln w="9525">
            <a:noFill/>
            <a:miter lim="800000"/>
            <a:headEnd/>
            <a:tailEnd/>
          </a:ln>
        </p:spPr>
      </p:pic>
      <p:sp>
        <p:nvSpPr>
          <p:cNvPr id="26627" name="Rectangle 1"/>
          <p:cNvSpPr>
            <a:spLocks noGrp="1" noChangeArrowheads="1"/>
          </p:cNvSpPr>
          <p:nvPr>
            <p:ph type="title"/>
          </p:nvPr>
        </p:nvSpPr>
        <p:spPr>
          <a:xfrm>
            <a:off x="6858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Principles don’t Specify Implementation: </a:t>
            </a:r>
            <a:br>
              <a:rPr lang="en-US" sz="3400" dirty="0" smtClean="0">
                <a:sym typeface="UC Berkeley OS Sign"/>
              </a:rPr>
            </a:br>
            <a:r>
              <a:rPr lang="en-US" sz="3400" dirty="0" smtClean="0">
                <a:sym typeface="UC Berkeley OS Sign"/>
              </a:rPr>
              <a:t>“Organize Spices Alphabetically”</a:t>
            </a:r>
          </a:p>
        </p:txBody>
      </p:sp>
      <p:sp>
        <p:nvSpPr>
          <p:cNvPr id="26628"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B44BB692-D1FD-4229-B89F-79C543D2655F}"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pic>
        <p:nvPicPr>
          <p:cNvPr id="26632" name="Picture 16" descr="SpiceRack4.jpg"/>
          <p:cNvPicPr>
            <a:picLocks noChangeAspect="1"/>
          </p:cNvPicPr>
          <p:nvPr/>
        </p:nvPicPr>
        <p:blipFill>
          <a:blip r:embed="rId4" cstate="print"/>
          <a:srcRect/>
          <a:stretch>
            <a:fillRect/>
          </a:stretch>
        </p:blipFill>
        <p:spPr bwMode="auto">
          <a:xfrm>
            <a:off x="6248400" y="1447800"/>
            <a:ext cx="2029271" cy="2627561"/>
          </a:xfrm>
          <a:prstGeom prst="rect">
            <a:avLst/>
          </a:prstGeom>
          <a:noFill/>
          <a:ln w="9525">
            <a:noFill/>
            <a:miter lim="800000"/>
            <a:headEnd/>
            <a:tailEnd/>
          </a:ln>
        </p:spPr>
      </p:pic>
      <p:pic>
        <p:nvPicPr>
          <p:cNvPr id="26633" name="Picture 17" descr="SpiceRack1.gif"/>
          <p:cNvPicPr>
            <a:picLocks noChangeAspect="1"/>
          </p:cNvPicPr>
          <p:nvPr/>
        </p:nvPicPr>
        <p:blipFill>
          <a:blip r:embed="rId5" cstate="print"/>
          <a:srcRect/>
          <a:stretch>
            <a:fillRect/>
          </a:stretch>
        </p:blipFill>
        <p:spPr bwMode="auto">
          <a:xfrm>
            <a:off x="3505200" y="1524000"/>
            <a:ext cx="1891978" cy="2437805"/>
          </a:xfrm>
          <a:prstGeom prst="rect">
            <a:avLst/>
          </a:prstGeom>
          <a:noFill/>
          <a:ln w="9525">
            <a:noFill/>
            <a:miter lim="800000"/>
            <a:headEnd/>
            <a:tailEnd/>
          </a:ln>
        </p:spPr>
      </p:pic>
      <p:pic>
        <p:nvPicPr>
          <p:cNvPr id="26634" name="Picture 20" descr="SpiceRack5.gif"/>
          <p:cNvPicPr>
            <a:picLocks noChangeAspect="1"/>
          </p:cNvPicPr>
          <p:nvPr/>
        </p:nvPicPr>
        <p:blipFill>
          <a:blip r:embed="rId6" cstate="print"/>
          <a:srcRect/>
          <a:stretch>
            <a:fillRect/>
          </a:stretch>
        </p:blipFill>
        <p:spPr bwMode="auto">
          <a:xfrm>
            <a:off x="6019800" y="3886200"/>
            <a:ext cx="2591842" cy="1939975"/>
          </a:xfrm>
          <a:prstGeom prst="rect">
            <a:avLst/>
          </a:prstGeom>
          <a:noFill/>
          <a:ln w="9525">
            <a:noFill/>
            <a:miter lim="800000"/>
            <a:headEnd/>
            <a:tailEnd/>
          </a:ln>
        </p:spPr>
      </p:pic>
      <p:pic>
        <p:nvPicPr>
          <p:cNvPr id="26635" name="Picture 21" descr="SpiceRack8.gif"/>
          <p:cNvPicPr>
            <a:picLocks noChangeAspect="1"/>
          </p:cNvPicPr>
          <p:nvPr/>
        </p:nvPicPr>
        <p:blipFill>
          <a:blip r:embed="rId7" cstate="print"/>
          <a:srcRect/>
          <a:stretch>
            <a:fillRect/>
          </a:stretch>
        </p:blipFill>
        <p:spPr bwMode="auto">
          <a:xfrm>
            <a:off x="1066800" y="4038600"/>
            <a:ext cx="4771802" cy="1409775"/>
          </a:xfrm>
          <a:prstGeom prst="rect">
            <a:avLst/>
          </a:prstGeom>
          <a:noFill/>
          <a:ln w="9525">
            <a:noFill/>
            <a:miter lim="800000"/>
            <a:headEnd/>
            <a:tailEnd/>
          </a:ln>
        </p:spPr>
      </p:pic>
      <p:sp>
        <p:nvSpPr>
          <p:cNvPr id="14" name="TextBox 13"/>
          <p:cNvSpPr txBox="1"/>
          <p:nvPr/>
        </p:nvSpPr>
        <p:spPr>
          <a:xfrm>
            <a:off x="838200" y="5943600"/>
            <a:ext cx="5410200" cy="584775"/>
          </a:xfrm>
          <a:prstGeom prst="rect">
            <a:avLst/>
          </a:prstGeom>
          <a:noFill/>
        </p:spPr>
        <p:txBody>
          <a:bodyPr wrap="square" rtlCol="0">
            <a:spAutoFit/>
          </a:bodyPr>
          <a:lstStyle/>
          <a:p>
            <a:r>
              <a:rPr lang="en-US" sz="3200" b="1" i="1" dirty="0" smtClean="0">
                <a:solidFill>
                  <a:srgbClr val="FF0000"/>
                </a:solidFill>
              </a:rPr>
              <a:t>THINK ARCHITECTURALLY!</a:t>
            </a:r>
            <a:endParaRPr lang="en-US" sz="3200" b="1" i="1" dirty="0">
              <a:solidFill>
                <a:srgbClr val="FF000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rtlCol="0">
            <a:normAutofit fontScale="90000"/>
          </a:bodyPr>
          <a:lstStyle/>
          <a:p>
            <a:pPr defTabSz="914353">
              <a:lnSpc>
                <a:spcPct val="92000"/>
              </a:lnSpc>
              <a:tabLst>
                <a:tab pos="660705" algn="l"/>
                <a:tab pos="1312483" algn="l"/>
                <a:tab pos="1973189" algn="l"/>
                <a:tab pos="2624965" algn="l"/>
                <a:tab pos="3285672" algn="l"/>
                <a:tab pos="3946378" algn="l"/>
                <a:tab pos="4598156" algn="l"/>
                <a:tab pos="5241004" algn="l"/>
                <a:tab pos="5910638" algn="l"/>
                <a:tab pos="6562415" algn="l"/>
                <a:tab pos="7232050" algn="l"/>
                <a:tab pos="7874898" algn="l"/>
              </a:tabLst>
              <a:defRPr/>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rtlCol="0" anchor="ctr">
            <a:normAutofit fontScale="92500" lnSpcReduction="10000"/>
          </a:bodyPr>
          <a:lstStyle/>
          <a:p>
            <a:pPr marL="0" indent="0" algn="ctr" defTabSz="914353">
              <a:lnSpc>
                <a:spcPct val="92000"/>
              </a:lnSpc>
              <a:tabLst>
                <a:tab pos="660705" algn="l"/>
                <a:tab pos="1312483" algn="l"/>
                <a:tab pos="1973189" algn="l"/>
                <a:tab pos="2624965" algn="l"/>
                <a:tab pos="3285672" algn="l"/>
                <a:tab pos="3946378" algn="l"/>
                <a:tab pos="4598156" algn="l"/>
                <a:tab pos="5241004" algn="l"/>
                <a:tab pos="5910638" algn="l"/>
                <a:tab pos="6562415" algn="l"/>
                <a:tab pos="7232050" algn="l"/>
                <a:tab pos="7874898" algn="l"/>
              </a:tabLst>
              <a:defRPr/>
            </a:pPr>
            <a:endParaRPr lang="en-US" sz="3000" dirty="0" smtClean="0">
              <a:sym typeface="UC Berkeley OS Sign"/>
            </a:endParaRPr>
          </a:p>
          <a:p>
            <a:pPr marL="0" indent="0" algn="ctr" defTabSz="914353">
              <a:lnSpc>
                <a:spcPct val="92000"/>
              </a:lnSpc>
              <a:tabLst>
                <a:tab pos="660705" algn="l"/>
                <a:tab pos="1312483" algn="l"/>
                <a:tab pos="1973189" algn="l"/>
                <a:tab pos="2624965" algn="l"/>
                <a:tab pos="3285672" algn="l"/>
                <a:tab pos="3946378" algn="l"/>
                <a:tab pos="4598156" algn="l"/>
                <a:tab pos="5241004" algn="l"/>
                <a:tab pos="5910638" algn="l"/>
                <a:tab pos="6562415" algn="l"/>
                <a:tab pos="7232050" algn="l"/>
                <a:tab pos="7874898" algn="l"/>
              </a:tabLst>
              <a:defRPr/>
            </a:pPr>
            <a:endParaRPr lang="en-US" sz="3000" dirty="0" smtClean="0">
              <a:sym typeface="UC Berkeley OS Sign"/>
            </a:endParaRPr>
          </a:p>
          <a:p>
            <a:pPr marL="0" indent="0" algn="ctr" defTabSz="914353">
              <a:lnSpc>
                <a:spcPct val="92000"/>
              </a:lnSpc>
              <a:buNone/>
              <a:tabLst>
                <a:tab pos="660705" algn="l"/>
                <a:tab pos="1312483" algn="l"/>
                <a:tab pos="1973189" algn="l"/>
                <a:tab pos="2624965" algn="l"/>
                <a:tab pos="3285672" algn="l"/>
                <a:tab pos="3946378" algn="l"/>
                <a:tab pos="4598156" algn="l"/>
                <a:tab pos="5241004" algn="l"/>
                <a:tab pos="5910638" algn="l"/>
                <a:tab pos="6562415" algn="l"/>
                <a:tab pos="7232050" algn="l"/>
                <a:tab pos="7874898" algn="l"/>
              </a:tabLst>
              <a:defRPr/>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defTabSz="914353">
              <a:lnSpc>
                <a:spcPct val="92000"/>
              </a:lnSpc>
              <a:buNone/>
              <a:tabLst>
                <a:tab pos="660705" algn="l"/>
                <a:tab pos="1312483" algn="l"/>
                <a:tab pos="1973189" algn="l"/>
                <a:tab pos="2624965" algn="l"/>
                <a:tab pos="3285672" algn="l"/>
                <a:tab pos="3946378" algn="l"/>
                <a:tab pos="4598156" algn="l"/>
                <a:tab pos="5241004" algn="l"/>
                <a:tab pos="5910638" algn="l"/>
                <a:tab pos="6562415" algn="l"/>
                <a:tab pos="7232050" algn="l"/>
                <a:tab pos="7874898" algn="l"/>
              </a:tabLst>
              <a:defRPr/>
            </a:pPr>
            <a:r>
              <a:rPr lang="en-US" sz="3000" dirty="0" smtClean="0">
                <a:sym typeface="UC Berkeley OS Sign"/>
              </a:rPr>
              <a:t>@rjglushko</a:t>
            </a:r>
          </a:p>
          <a:p>
            <a:pPr marL="0" indent="0" algn="ctr" defTabSz="914353">
              <a:lnSpc>
                <a:spcPct val="92000"/>
              </a:lnSpc>
              <a:buNone/>
              <a:tabLst>
                <a:tab pos="660705" algn="l"/>
                <a:tab pos="1312483" algn="l"/>
                <a:tab pos="1973189" algn="l"/>
                <a:tab pos="2624965" algn="l"/>
                <a:tab pos="3285672" algn="l"/>
                <a:tab pos="3946378" algn="l"/>
                <a:tab pos="4598156" algn="l"/>
                <a:tab pos="5241004" algn="l"/>
                <a:tab pos="5910638" algn="l"/>
                <a:tab pos="6562415" algn="l"/>
                <a:tab pos="7232050" algn="l"/>
                <a:tab pos="7874898" algn="l"/>
              </a:tabLst>
              <a:defRPr/>
            </a:pPr>
            <a:endParaRPr lang="en-US" sz="3000" dirty="0" smtClean="0">
              <a:sym typeface="UC Berkeley OS Sign"/>
            </a:endParaRPr>
          </a:p>
          <a:p>
            <a:pPr marL="0" indent="0" algn="ctr" defTabSz="914353">
              <a:lnSpc>
                <a:spcPct val="92000"/>
              </a:lnSpc>
              <a:buNone/>
              <a:tabLst>
                <a:tab pos="660705" algn="l"/>
                <a:tab pos="1312483" algn="l"/>
                <a:tab pos="1973189" algn="l"/>
                <a:tab pos="2624965" algn="l"/>
                <a:tab pos="3285672" algn="l"/>
                <a:tab pos="3946378" algn="l"/>
                <a:tab pos="4598156" algn="l"/>
                <a:tab pos="5241004" algn="l"/>
                <a:tab pos="5910638" algn="l"/>
                <a:tab pos="6562415" algn="l"/>
                <a:tab pos="7232050" algn="l"/>
                <a:tab pos="7874898" algn="l"/>
              </a:tabLst>
              <a:defRPr/>
            </a:pPr>
            <a:r>
              <a:rPr lang="en-US" sz="3000" dirty="0" smtClean="0">
                <a:sym typeface="UC Berkeley OS Sign"/>
              </a:rPr>
              <a:t>26 August 2015</a:t>
            </a:r>
            <a:br>
              <a:rPr lang="en-US" sz="3000" dirty="0" smtClean="0">
                <a:sym typeface="UC Berkeley OS Sign"/>
              </a:rPr>
            </a:br>
            <a:r>
              <a:rPr lang="en-US" sz="3000" dirty="0" smtClean="0">
                <a:sym typeface="UC Berkeley OS Sign"/>
              </a:rPr>
              <a:t>Lecture 1.4 –  Organizing </a:t>
            </a:r>
            <a:r>
              <a:rPr lang="en-US" sz="3000" dirty="0" smtClean="0">
                <a:sym typeface="UC Berkeley OS Sign"/>
              </a:rPr>
              <a:t>Organizing</a:t>
            </a:r>
            <a:r>
              <a:rPr lang="en-US" sz="3000" dirty="0" smtClean="0">
                <a:sym typeface="UC Berkeley OS Sign"/>
              </a:rPr>
              <a:t> Systems</a:t>
            </a:r>
          </a:p>
          <a:p>
            <a:pPr marL="0" indent="0" algn="ctr" defTabSz="914353">
              <a:lnSpc>
                <a:spcPct val="92000"/>
              </a:lnSpc>
              <a:tabLst>
                <a:tab pos="660705" algn="l"/>
                <a:tab pos="1312483" algn="l"/>
                <a:tab pos="1973189" algn="l"/>
                <a:tab pos="2624965" algn="l"/>
                <a:tab pos="3285672" algn="l"/>
                <a:tab pos="3946378" algn="l"/>
                <a:tab pos="4598156" algn="l"/>
                <a:tab pos="5241004" algn="l"/>
                <a:tab pos="5910638" algn="l"/>
                <a:tab pos="6562415" algn="l"/>
                <a:tab pos="7232050" algn="l"/>
                <a:tab pos="7874898" algn="l"/>
              </a:tabLst>
              <a:defRPr/>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543596"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800" dirty="0" smtClean="0">
                <a:sym typeface="UC Berkeley OS Sign"/>
              </a:rPr>
              <a:t>Organizing </a:t>
            </a:r>
            <a:r>
              <a:rPr lang="en-US" sz="4800" dirty="0" smtClean="0">
                <a:sym typeface="UC Berkeley OS Sign"/>
              </a:rPr>
              <a:t>Organizing</a:t>
            </a:r>
            <a:r>
              <a:rPr lang="en-US" sz="4800" dirty="0" smtClean="0">
                <a:sym typeface="UC Berkeley OS Sign"/>
              </a:rPr>
              <a:t> Systems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4" tIns="32142" rIns="64284" bIns="32142"/>
          <a:lstStyle/>
          <a:p>
            <a:pPr algn="ctr" defTabSz="914306">
              <a:defRPr/>
            </a:pPr>
            <a:fld id="{4A350AF6-8AEF-4C8E-8B56-9D28ADD09E5C}" type="slidenum">
              <a:rPr lang="en-US" sz="1500">
                <a:solidFill>
                  <a:srgbClr val="002955"/>
                </a:solidFill>
                <a:latin typeface="UC Berkeley OS Sign"/>
                <a:ea typeface="MS PGothic" pitchFamily="34" charset="-128"/>
                <a:sym typeface="UC Berkeley OS Sign"/>
              </a:rPr>
              <a:pPr algn="ctr" defTabSz="914306">
                <a:defRPr/>
              </a:pPr>
              <a:t>32</a:t>
            </a:fld>
            <a:endParaRPr lang="en-US" sz="1500" dirty="0">
              <a:solidFill>
                <a:srgbClr val="002955"/>
              </a:solidFill>
              <a:latin typeface="UC Berkeley OS Sign"/>
              <a:ea typeface="MS PGothic" pitchFamily="34" charset="-128"/>
              <a:sym typeface="UC Berkeley OS Sign"/>
            </a:endParaRPr>
          </a:p>
        </p:txBody>
      </p:sp>
      <p:sp>
        <p:nvSpPr>
          <p:cNvPr id="14340" name="Rectangle 7"/>
          <p:cNvSpPr>
            <a:spLocks noChangeArrowheads="1"/>
          </p:cNvSpPr>
          <p:nvPr/>
        </p:nvSpPr>
        <p:spPr bwMode="auto">
          <a:xfrm>
            <a:off x="609451" y="2057178"/>
            <a:ext cx="8036719" cy="4373784"/>
          </a:xfrm>
          <a:prstGeom prst="rect">
            <a:avLst/>
          </a:prstGeom>
          <a:noFill/>
          <a:ln w="9525">
            <a:noFill/>
            <a:miter lim="800000"/>
            <a:headEnd/>
            <a:tailEnd/>
          </a:ln>
        </p:spPr>
        <p:txBody>
          <a:bodyPr lIns="64284" tIns="32142" rIns="64284" bIns="32142">
            <a:spAutoFit/>
          </a:bodyPr>
          <a:lstStyle/>
          <a:p>
            <a:pPr>
              <a:buFont typeface="Arial" pitchFamily="34" charset="0"/>
              <a:buChar char="•"/>
            </a:pPr>
            <a:r>
              <a:rPr lang="en-US" sz="4000" dirty="0">
                <a:cs typeface="Arial" pitchFamily="34" charset="0"/>
              </a:rPr>
              <a:t>We can classify organizing systems by:</a:t>
            </a:r>
          </a:p>
          <a:p>
            <a:pPr lvl="1">
              <a:buFont typeface="Arial" pitchFamily="34" charset="0"/>
              <a:buChar char="•"/>
            </a:pPr>
            <a:r>
              <a:rPr lang="en-US" sz="4000" dirty="0">
                <a:cs typeface="Arial" pitchFamily="34" charset="0"/>
              </a:rPr>
              <a:t> resource type</a:t>
            </a:r>
          </a:p>
          <a:p>
            <a:pPr lvl="1">
              <a:buFont typeface="Arial" pitchFamily="34" charset="0"/>
              <a:buChar char="•"/>
            </a:pPr>
            <a:r>
              <a:rPr lang="en-US" sz="4000" dirty="0">
                <a:cs typeface="Arial" pitchFamily="34" charset="0"/>
              </a:rPr>
              <a:t> dominant purpose</a:t>
            </a:r>
          </a:p>
          <a:p>
            <a:pPr lvl="1">
              <a:buFont typeface="Arial" pitchFamily="34" charset="0"/>
              <a:buChar char="•"/>
            </a:pPr>
            <a:r>
              <a:rPr lang="en-US" sz="4000" dirty="0">
                <a:cs typeface="Arial" pitchFamily="34" charset="0"/>
              </a:rPr>
              <a:t> creator</a:t>
            </a:r>
          </a:p>
          <a:p>
            <a:pPr lvl="1">
              <a:buFont typeface="Arial" pitchFamily="34" charset="0"/>
              <a:buChar char="•"/>
            </a:pPr>
            <a:r>
              <a:rPr lang="en-US" sz="4000" dirty="0">
                <a:cs typeface="Arial" pitchFamily="34" charset="0"/>
              </a:rPr>
              <a:t> size of intended user community</a:t>
            </a:r>
          </a:p>
          <a:p>
            <a:pPr lvl="1">
              <a:buFont typeface="Arial" pitchFamily="34" charset="0"/>
              <a:buChar char="•"/>
            </a:pPr>
            <a:r>
              <a:rPr lang="en-US" sz="4000" dirty="0">
                <a:cs typeface="Arial" pitchFamily="34" charset="0"/>
              </a:rPr>
              <a:t> or many other ways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285750" y="964407"/>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Categorizing by Resource Type</a:t>
            </a:r>
            <a:endParaRPr lang="en-US" sz="3400" dirty="0" smtClean="0">
              <a:sym typeface="UC Berkeley OS Sign"/>
            </a:endParaRPr>
          </a:p>
        </p:txBody>
      </p:sp>
      <p:sp>
        <p:nvSpPr>
          <p:cNvPr id="1536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E6A2B2-9D3C-4BC7-9256-E855A19F1FA4}"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graphicFrame>
        <p:nvGraphicFramePr>
          <p:cNvPr id="11" name="Diagram 10"/>
          <p:cNvGraphicFramePr/>
          <p:nvPr/>
        </p:nvGraphicFramePr>
        <p:xfrm>
          <a:off x="178594" y="910828"/>
          <a:ext cx="8733234" cy="5732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232172" y="750094"/>
          <a:ext cx="8590359" cy="6107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7" name="Rectangle 1"/>
          <p:cNvSpPr>
            <a:spLocks noGrp="1" noChangeArrowheads="1"/>
          </p:cNvSpPr>
          <p:nvPr>
            <p:ph type="title"/>
          </p:nvPr>
        </p:nvSpPr>
        <p:spPr>
          <a:xfrm>
            <a:off x="285750" y="58936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Categorizing by Purpose: Resource Preservation as Means vs. End</a:t>
            </a:r>
            <a:endParaRPr lang="en-US" sz="3400" dirty="0" smtClean="0">
              <a:sym typeface="UC Berkeley OS Sign"/>
            </a:endParaRPr>
          </a:p>
        </p:txBody>
      </p:sp>
      <p:sp>
        <p:nvSpPr>
          <p:cNvPr id="16388"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99F6D396-EE4C-4EEA-A695-BF250B35A6BF}"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566008"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What Is A Library?</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4" tIns="32142" rIns="64284" bIns="32142"/>
          <a:lstStyle/>
          <a:p>
            <a:pPr algn="ctr" defTabSz="914306">
              <a:defRPr/>
            </a:pPr>
            <a:fld id="{8FC12238-6691-48E4-8420-5BC0CCE2E584}" type="slidenum">
              <a:rPr lang="en-US" sz="1500">
                <a:solidFill>
                  <a:srgbClr val="002955"/>
                </a:solidFill>
                <a:latin typeface="UC Berkeley OS Sign"/>
                <a:ea typeface="MS PGothic" pitchFamily="34" charset="-128"/>
                <a:sym typeface="UC Berkeley OS Sign"/>
              </a:rPr>
              <a:pPr algn="ctr" defTabSz="914306">
                <a:defRPr/>
              </a:pPr>
              <a:t>35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97384" y="1661644"/>
            <a:ext cx="8036719" cy="5254153"/>
          </a:xfrm>
          <a:prstGeom prst="rect">
            <a:avLst/>
          </a:prstGeom>
          <a:noFill/>
          <a:ln w="9525">
            <a:noFill/>
            <a:miter lim="800000"/>
            <a:headEnd/>
            <a:tailEnd/>
          </a:ln>
        </p:spPr>
        <p:txBody>
          <a:bodyPr lIns="64284" tIns="32142" rIns="64284" bIns="32142">
            <a:spAutoFit/>
          </a:bodyPr>
          <a:lstStyle/>
          <a:p>
            <a:pPr marL="241093" indent="-241093" eaLnBrk="0" hangingPunct="0">
              <a:lnSpc>
                <a:spcPct val="93000"/>
              </a:lnSpc>
              <a:spcBef>
                <a:spcPts val="1266"/>
              </a:spcBef>
              <a:buFont typeface="Arial" pitchFamily="34" charset="0"/>
              <a:buChar char="•"/>
              <a:defRPr/>
            </a:pPr>
            <a:r>
              <a:rPr lang="en-US" sz="3600" dirty="0">
                <a:cs typeface="Arial" pitchFamily="34" charset="0"/>
              </a:rPr>
              <a:t>A collection of resources</a:t>
            </a:r>
          </a:p>
          <a:p>
            <a:pPr marL="562550" lvl="1" indent="-241093" eaLnBrk="0" hangingPunct="0">
              <a:lnSpc>
                <a:spcPct val="93000"/>
              </a:lnSpc>
              <a:spcBef>
                <a:spcPts val="1266"/>
              </a:spcBef>
              <a:buFont typeface="Arial" pitchFamily="34" charset="0"/>
              <a:buChar char="•"/>
              <a:defRPr/>
            </a:pPr>
            <a:r>
              <a:rPr lang="en-US" sz="3600" dirty="0">
                <a:cs typeface="Arial" pitchFamily="34" charset="0"/>
              </a:rPr>
              <a:t>Organized to enable “access” and “reuse”</a:t>
            </a:r>
          </a:p>
          <a:p>
            <a:pPr marL="562550" lvl="1" indent="-241093" eaLnBrk="0" hangingPunct="0">
              <a:lnSpc>
                <a:spcPct val="93000"/>
              </a:lnSpc>
              <a:spcBef>
                <a:spcPts val="1266"/>
              </a:spcBef>
              <a:buFont typeface="Arial" pitchFamily="34" charset="0"/>
              <a:buChar char="•"/>
              <a:defRPr/>
            </a:pPr>
            <a:r>
              <a:rPr lang="en-US" sz="3600" dirty="0" err="1">
                <a:cs typeface="Arial" pitchFamily="34" charset="0"/>
              </a:rPr>
              <a:t>Curated</a:t>
            </a:r>
            <a:r>
              <a:rPr lang="en-US" sz="3600" dirty="0">
                <a:cs typeface="Arial" pitchFamily="34" charset="0"/>
              </a:rPr>
              <a:t> for “public good” and “community creation”</a:t>
            </a:r>
          </a:p>
          <a:p>
            <a:pPr marL="562550" lvl="1" indent="-241093" eaLnBrk="0" hangingPunct="0">
              <a:lnSpc>
                <a:spcPct val="93000"/>
              </a:lnSpc>
              <a:spcBef>
                <a:spcPts val="1266"/>
              </a:spcBef>
              <a:buFont typeface="Arial" pitchFamily="34" charset="0"/>
              <a:buChar char="•"/>
              <a:defRPr/>
            </a:pPr>
            <a:r>
              <a:rPr lang="en-US" sz="3600" dirty="0">
                <a:cs typeface="Arial" pitchFamily="34" charset="0"/>
              </a:rPr>
              <a:t>Conventional interaction is “circulation” – borrowing and return of resources…</a:t>
            </a:r>
          </a:p>
          <a:p>
            <a:pPr marL="241093" indent="-241093" eaLnBrk="0" hangingPunct="0">
              <a:lnSpc>
                <a:spcPct val="93000"/>
              </a:lnSpc>
              <a:spcBef>
                <a:spcPts val="1266"/>
              </a:spcBef>
              <a:buFont typeface="Arial" pitchFamily="34" charset="0"/>
              <a:buChar char="•"/>
              <a:defRPr/>
            </a:pPr>
            <a:endParaRPr lang="en-US" sz="2800" kern="0" dirty="0">
              <a:latin typeface="UC Berkeley OS Sign"/>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392906" y="58936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t>A Library</a:t>
            </a:r>
            <a:endParaRPr lang="en-US" sz="4000" dirty="0" smtClean="0">
              <a:sym typeface="UC Berkeley OS Sign"/>
            </a:endParaRPr>
          </a:p>
        </p:txBody>
      </p:sp>
      <p:sp>
        <p:nvSpPr>
          <p:cNvPr id="1945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64DC25B-672C-4A5C-A308-3154D6FFD2D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pic>
        <p:nvPicPr>
          <p:cNvPr id="19460" name="Picture 3" descr="BancroftLibrary.jpg"/>
          <p:cNvPicPr>
            <a:picLocks noGrp="1" noChangeAspect="1"/>
          </p:cNvPicPr>
          <p:nvPr>
            <p:ph idx="1"/>
          </p:nvPr>
        </p:nvPicPr>
        <p:blipFill>
          <a:blip r:embed="rId3" cstate="print"/>
          <a:srcRect/>
          <a:stretch>
            <a:fillRect/>
          </a:stretch>
        </p:blipFill>
        <p:spPr>
          <a:xfrm>
            <a:off x="1625203" y="1875235"/>
            <a:ext cx="6301011" cy="4726037"/>
          </a:xfr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446484" y="267891"/>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t>A Library?</a:t>
            </a:r>
            <a:endParaRPr lang="en-US" sz="4000" dirty="0" smtClean="0">
              <a:sym typeface="UC Berkeley OS Sign"/>
            </a:endParaRPr>
          </a:p>
        </p:txBody>
      </p:sp>
      <p:sp>
        <p:nvSpPr>
          <p:cNvPr id="2048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1C496C94-B1CC-43CC-8849-65B4CF064A88}"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pic>
        <p:nvPicPr>
          <p:cNvPr id="20484" name="Picture 2"/>
          <p:cNvPicPr>
            <a:picLocks noGrp="1" noChangeAspect="1" noChangeArrowheads="1"/>
          </p:cNvPicPr>
          <p:nvPr>
            <p:ph idx="1"/>
          </p:nvPr>
        </p:nvPicPr>
        <p:blipFill>
          <a:blip r:embed="rId3" cstate="print"/>
          <a:srcRect/>
          <a:stretch>
            <a:fillRect/>
          </a:stretch>
        </p:blipFill>
        <p:spPr>
          <a:xfrm>
            <a:off x="392907" y="1232297"/>
            <a:ext cx="8374931" cy="5250656"/>
          </a:xfrm>
          <a:noFill/>
        </p:spPr>
      </p:pic>
      <p:pic>
        <p:nvPicPr>
          <p:cNvPr id="20485" name="Picture 4" descr="ToolLibrary.JPG"/>
          <p:cNvPicPr>
            <a:picLocks noChangeAspect="1"/>
          </p:cNvPicPr>
          <p:nvPr/>
        </p:nvPicPr>
        <p:blipFill>
          <a:blip r:embed="rId4" cstate="print"/>
          <a:srcRect/>
          <a:stretch>
            <a:fillRect/>
          </a:stretch>
        </p:blipFill>
        <p:spPr bwMode="auto">
          <a:xfrm>
            <a:off x="3777258" y="2250281"/>
            <a:ext cx="5021833" cy="396478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446484" y="214313"/>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t>A Library?</a:t>
            </a:r>
            <a:endParaRPr lang="en-US" sz="4000" dirty="0" smtClean="0">
              <a:sym typeface="UC Berkeley OS Sign"/>
            </a:endParaRPr>
          </a:p>
        </p:txBody>
      </p:sp>
      <p:sp>
        <p:nvSpPr>
          <p:cNvPr id="21507"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BB2E8E06-E5AF-4AE7-9A9A-376173064CC0}"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pic>
        <p:nvPicPr>
          <p:cNvPr id="21508" name="Content Placeholder 8" descr="LibrarySeeds.gif"/>
          <p:cNvPicPr>
            <a:picLocks noGrp="1" noChangeAspect="1"/>
          </p:cNvPicPr>
          <p:nvPr>
            <p:ph idx="1"/>
          </p:nvPr>
        </p:nvPicPr>
        <p:blipFill>
          <a:blip r:embed="rId3" cstate="print"/>
          <a:srcRect/>
          <a:stretch>
            <a:fillRect/>
          </a:stretch>
        </p:blipFill>
        <p:spPr>
          <a:xfrm>
            <a:off x="821531" y="1232297"/>
            <a:ext cx="7407176" cy="5354464"/>
          </a:xfr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89E20913-AEF7-4B7C-A082-A989FF580010}"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pic>
        <p:nvPicPr>
          <p:cNvPr id="22531" name="Content Placeholder 8" descr="Wikipedia.gif"/>
          <p:cNvPicPr>
            <a:picLocks noGrp="1" noChangeAspect="1"/>
          </p:cNvPicPr>
          <p:nvPr>
            <p:ph idx="1"/>
          </p:nvPr>
        </p:nvPicPr>
        <p:blipFill>
          <a:blip r:embed="rId3" cstate="print"/>
          <a:srcRect/>
          <a:stretch>
            <a:fillRect/>
          </a:stretch>
        </p:blipFill>
        <p:spPr>
          <a:xfrm>
            <a:off x="339328" y="964406"/>
            <a:ext cx="8572500" cy="5625703"/>
          </a:xfrm>
        </p:spPr>
      </p:pic>
      <p:sp>
        <p:nvSpPr>
          <p:cNvPr id="22532" name="Rectangle 1"/>
          <p:cNvSpPr>
            <a:spLocks noGrp="1" noChangeArrowheads="1"/>
          </p:cNvSpPr>
          <p:nvPr>
            <p:ph type="title"/>
          </p:nvPr>
        </p:nvSpPr>
        <p:spPr>
          <a:xfrm>
            <a:off x="446484" y="1"/>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t>A Library?</a:t>
            </a:r>
            <a:endParaRPr lang="en-US" sz="4000" dirty="0" smtClean="0">
              <a:sym typeface="UC Berkeley OS Sign"/>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381000" y="1143000"/>
            <a:ext cx="8077200" cy="4491633"/>
          </a:xfrm>
        </p:spPr>
        <p:txBody>
          <a:bodyPr>
            <a:noAutofit/>
          </a:bodyPr>
          <a:lstStyle/>
          <a:p>
            <a:pPr>
              <a:lnSpc>
                <a:spcPct val="80000"/>
              </a:lnSpc>
            </a:pPr>
            <a:r>
              <a:rPr lang="en-US" dirty="0" smtClean="0"/>
              <a:t>“Organizing” is a fundamental activity in many disciplines, but the disciplines don't agree much in how they </a:t>
            </a:r>
            <a:r>
              <a:rPr lang="en-US" dirty="0" smtClean="0"/>
              <a:t>describe </a:t>
            </a:r>
            <a:r>
              <a:rPr lang="en-US" dirty="0" smtClean="0"/>
              <a:t>problems of organizing and in what they </a:t>
            </a:r>
            <a:r>
              <a:rPr lang="en-US" dirty="0" smtClean="0"/>
              <a:t>see as solutions</a:t>
            </a:r>
            <a:r>
              <a:rPr lang="en-US" dirty="0" smtClean="0"/>
              <a:t>. </a:t>
            </a:r>
          </a:p>
          <a:p>
            <a:pPr>
              <a:lnSpc>
                <a:spcPct val="80000"/>
              </a:lnSpc>
            </a:pPr>
            <a:r>
              <a:rPr lang="en-US" dirty="0" smtClean="0"/>
              <a:t>We </a:t>
            </a:r>
            <a:r>
              <a:rPr lang="en-US" dirty="0" smtClean="0"/>
              <a:t>organize things, we organize information, we organize information about things, and we organize information about information.</a:t>
            </a:r>
          </a:p>
          <a:p>
            <a:pPr>
              <a:lnSpc>
                <a:spcPct val="80000"/>
              </a:lnSpc>
            </a:pPr>
            <a:r>
              <a:rPr lang="en-US" dirty="0" smtClean="0"/>
              <a:t>We can see commonalities here that outweigh the differences:</a:t>
            </a:r>
          </a:p>
          <a:p>
            <a:pPr lvl="1">
              <a:lnSpc>
                <a:spcPct val="80000"/>
              </a:lnSpc>
            </a:pPr>
            <a:r>
              <a:rPr lang="en-US" sz="3200" dirty="0" smtClean="0"/>
              <a:t>An Organizing System is </a:t>
            </a:r>
            <a:r>
              <a:rPr lang="en-US" sz="3200" b="1" i="1" dirty="0" smtClean="0">
                <a:solidFill>
                  <a:srgbClr val="FF0000"/>
                </a:solidFill>
              </a:rPr>
              <a:t>an intentionally arranged collection of resources and the interactions they support</a:t>
            </a:r>
            <a:r>
              <a:rPr lang="en-US" sz="3200" dirty="0" smtClean="0"/>
              <a:t>. </a:t>
            </a:r>
          </a:p>
          <a:p>
            <a:pPr>
              <a:lnSpc>
                <a:spcPct val="80000"/>
              </a:lnSpc>
            </a:pPr>
            <a:endParaRPr lang="en-US" dirty="0" smtClean="0"/>
          </a:p>
        </p:txBody>
      </p:sp>
      <p:sp>
        <p:nvSpPr>
          <p:cNvPr id="7171" name="Rectangle 1"/>
          <p:cNvSpPr>
            <a:spLocks noGrp="1" noChangeArrowheads="1"/>
          </p:cNvSpPr>
          <p:nvPr>
            <p:ph type="title"/>
          </p:nvPr>
        </p:nvSpPr>
        <p:spPr>
          <a:xfrm>
            <a:off x="381000" y="228601"/>
            <a:ext cx="8228707" cy="8382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smtClean="0">
                <a:sym typeface="UC Berkeley OS Sign"/>
              </a:rPr>
              <a:t>The Course In </a:t>
            </a:r>
            <a:r>
              <a:rPr lang="en-US" sz="3200" strike="sngStrike" dirty="0" smtClean="0">
                <a:sym typeface="UC Berkeley OS Sign"/>
              </a:rPr>
              <a:t>One</a:t>
            </a:r>
            <a:r>
              <a:rPr lang="en-US" sz="3200" dirty="0" smtClean="0">
                <a:sym typeface="UC Berkeley OS Sign"/>
              </a:rPr>
              <a:t> Two Slides (1)</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609449"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Consequences of Category Thinking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4" tIns="32142" rIns="64284" bIns="32142"/>
          <a:lstStyle/>
          <a:p>
            <a:pPr algn="ctr" defTabSz="914306">
              <a:defRPr/>
            </a:pPr>
            <a:fld id="{592F9BA6-29B8-44F8-95CC-83C2E6D102D5}" type="slidenum">
              <a:rPr lang="en-US" sz="1500">
                <a:solidFill>
                  <a:srgbClr val="002955"/>
                </a:solidFill>
                <a:latin typeface="UC Berkeley OS Sign"/>
                <a:ea typeface="MS PGothic" pitchFamily="34" charset="-128"/>
                <a:sym typeface="UC Berkeley OS Sign"/>
              </a:rPr>
              <a:pPr algn="ctr" defTabSz="914306">
                <a:defRPr/>
              </a:pPr>
              <a:t>40</a:t>
            </a:fld>
            <a:endParaRPr lang="en-US" sz="1500" dirty="0">
              <a:solidFill>
                <a:srgbClr val="002955"/>
              </a:solidFill>
              <a:latin typeface="UC Berkeley OS Sign"/>
              <a:ea typeface="MS PGothic" pitchFamily="34" charset="-128"/>
              <a:sym typeface="UC Berkeley OS Sign"/>
            </a:endParaRPr>
          </a:p>
        </p:txBody>
      </p:sp>
      <p:sp>
        <p:nvSpPr>
          <p:cNvPr id="23556" name="Rectangle 7"/>
          <p:cNvSpPr>
            <a:spLocks noChangeArrowheads="1"/>
          </p:cNvSpPr>
          <p:nvPr/>
        </p:nvSpPr>
        <p:spPr bwMode="auto">
          <a:xfrm>
            <a:off x="705444" y="1648197"/>
            <a:ext cx="8036719" cy="4929064"/>
          </a:xfrm>
          <a:prstGeom prst="rect">
            <a:avLst/>
          </a:prstGeom>
          <a:noFill/>
          <a:ln w="9525">
            <a:noFill/>
            <a:miter lim="800000"/>
            <a:headEnd/>
            <a:tailEnd/>
          </a:ln>
        </p:spPr>
        <p:txBody>
          <a:bodyPr lIns="64284" tIns="32142" rIns="64284" bIns="32142">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sym typeface="UC Berkeley OS Sign"/>
              </a:rPr>
              <a:t>Many types of resource collections have conventional characteristics that are deeply embedded in cultural and linguistic categories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sym typeface="UC Berkeley OS Sign"/>
              </a:rPr>
              <a:t>Using an established category to describe an organizing system reinforces these characteristics, even if we add qualifiers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sym typeface="UC Berkeley OS Sign"/>
              </a:rPr>
              <a:t> … and marginalizes any atypical characteristics of the organizing system being </a:t>
            </a:r>
            <a:r>
              <a:rPr lang="en-US" sz="3200" dirty="0" smtClean="0">
                <a:latin typeface="UC Berkeley OS Sign"/>
                <a:sym typeface="UC Berkeley OS Sign"/>
              </a:rPr>
              <a:t>categorized</a:t>
            </a:r>
            <a:endParaRPr lang="en-US" sz="32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7219" y="533400"/>
            <a:ext cx="8228707" cy="1190997"/>
          </a:xfrm>
        </p:spPr>
        <p:txBody>
          <a:bodyPr rtlCol="0">
            <a:normAutofit/>
          </a:bodyPr>
          <a:lstStyle/>
          <a:p>
            <a:pPr defTabSz="914353">
              <a:lnSpc>
                <a:spcPct val="92000"/>
              </a:lnSpc>
              <a:tabLst>
                <a:tab pos="660705" algn="l"/>
                <a:tab pos="1312483" algn="l"/>
                <a:tab pos="1973189" algn="l"/>
                <a:tab pos="2624965" algn="l"/>
                <a:tab pos="3285672" algn="l"/>
                <a:tab pos="3946378" algn="l"/>
                <a:tab pos="4598156" algn="l"/>
                <a:tab pos="5241004" algn="l"/>
                <a:tab pos="5910638" algn="l"/>
                <a:tab pos="6562415" algn="l"/>
                <a:tab pos="7232050" algn="l"/>
                <a:tab pos="7874898" algn="l"/>
              </a:tabLst>
              <a:defRPr/>
            </a:pPr>
            <a:r>
              <a:rPr lang="en-US" sz="3400" kern="0" dirty="0" smtClean="0">
                <a:solidFill>
                  <a:srgbClr val="000000"/>
                </a:solidFill>
                <a:latin typeface="UC Berkeley OS Sign"/>
                <a:sym typeface="UC Berkeley OS Sign"/>
              </a:rPr>
              <a:t>A “Design Space” or </a:t>
            </a:r>
            <a:br>
              <a:rPr lang="en-US" sz="3400" kern="0" dirty="0" smtClean="0">
                <a:solidFill>
                  <a:srgbClr val="000000"/>
                </a:solidFill>
                <a:latin typeface="UC Berkeley OS Sign"/>
                <a:sym typeface="UC Berkeley OS Sign"/>
              </a:rPr>
            </a:br>
            <a:r>
              <a:rPr lang="en-US" sz="3400" kern="0" dirty="0" smtClean="0">
                <a:solidFill>
                  <a:srgbClr val="000000"/>
                </a:solidFill>
                <a:latin typeface="UC Berkeley OS Sign"/>
                <a:sym typeface="UC Berkeley OS Sign"/>
              </a:rPr>
              <a:t>“Dimensional” Perspective</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4" tIns="32142" rIns="64284" bIns="32142"/>
          <a:lstStyle/>
          <a:p>
            <a:pPr algn="ctr" defTabSz="914306">
              <a:defRPr/>
            </a:pPr>
            <a:fld id="{57E68CEA-94F7-4E73-AE5F-BB689206E7B1}" type="slidenum">
              <a:rPr lang="en-US" sz="1500">
                <a:solidFill>
                  <a:srgbClr val="002955"/>
                </a:solidFill>
                <a:latin typeface="UC Berkeley OS Sign"/>
                <a:ea typeface="MS PGothic" pitchFamily="34" charset="-128"/>
                <a:sym typeface="UC Berkeley OS Sign"/>
              </a:rPr>
              <a:pPr algn="ctr" defTabSz="914306">
                <a:defRPr/>
              </a:pPr>
              <a:t>41</a:t>
            </a:fld>
            <a:endParaRPr lang="en-US" sz="1500" dirty="0">
              <a:solidFill>
                <a:srgbClr val="002955"/>
              </a:solidFill>
              <a:latin typeface="UC Berkeley OS Sign"/>
              <a:ea typeface="MS PGothic" pitchFamily="34" charset="-128"/>
              <a:sym typeface="UC Berkeley OS Sign"/>
            </a:endParaRPr>
          </a:p>
        </p:txBody>
      </p:sp>
      <p:sp>
        <p:nvSpPr>
          <p:cNvPr id="24580" name="Rectangle 7"/>
          <p:cNvSpPr>
            <a:spLocks noChangeArrowheads="1"/>
          </p:cNvSpPr>
          <p:nvPr/>
        </p:nvSpPr>
        <p:spPr bwMode="auto">
          <a:xfrm>
            <a:off x="722137" y="2285295"/>
            <a:ext cx="8036719" cy="4309279"/>
          </a:xfrm>
          <a:prstGeom prst="rect">
            <a:avLst/>
          </a:prstGeom>
          <a:noFill/>
          <a:ln w="9525">
            <a:noFill/>
            <a:miter lim="800000"/>
            <a:headEnd/>
            <a:tailEnd/>
          </a:ln>
        </p:spPr>
        <p:txBody>
          <a:bodyPr lIns="64284" tIns="32142" rIns="64284" bIns="32142">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sym typeface="UC Berkeley OS Sign"/>
              </a:rPr>
              <a:t>In addition to using categories like Library or Museum or Business Information System, consider a specific organizing system as a point in a multidimensional design space and these categories as regions in that space...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sym typeface="UC Berkeley OS Sign"/>
              </a:rPr>
              <a:t> This treats the familiar categories as “design patterns” that embody typical configurations of design choices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94290"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smtClean="0">
                <a:sym typeface="UC Berkeley OS Sign"/>
              </a:rPr>
              <a:t>Consequences of Dimensional Thinking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4" tIns="32142" rIns="64284" bIns="32142"/>
          <a:lstStyle/>
          <a:p>
            <a:pPr algn="ctr" defTabSz="914306">
              <a:defRPr/>
            </a:pPr>
            <a:fld id="{454AF8C3-DC46-4858-A30B-614C6705C12D}" type="slidenum">
              <a:rPr lang="en-US" sz="1500">
                <a:solidFill>
                  <a:srgbClr val="002955"/>
                </a:solidFill>
                <a:latin typeface="UC Berkeley OS Sign"/>
                <a:ea typeface="MS PGothic" pitchFamily="34" charset="-128"/>
                <a:sym typeface="UC Berkeley OS Sign"/>
              </a:rPr>
              <a:pPr algn="ctr" defTabSz="914306">
                <a:defRPr/>
              </a:pPr>
              <a:t>42</a:t>
            </a:fld>
            <a:endParaRPr lang="en-US" sz="1500" dirty="0">
              <a:solidFill>
                <a:srgbClr val="002955"/>
              </a:solidFill>
              <a:latin typeface="UC Berkeley OS Sign"/>
              <a:ea typeface="MS PGothic" pitchFamily="34" charset="-128"/>
              <a:sym typeface="UC Berkeley OS Sign"/>
            </a:endParaRPr>
          </a:p>
        </p:txBody>
      </p:sp>
      <p:sp>
        <p:nvSpPr>
          <p:cNvPr id="25604" name="Rectangle 7"/>
          <p:cNvSpPr>
            <a:spLocks noChangeArrowheads="1"/>
          </p:cNvSpPr>
          <p:nvPr/>
        </p:nvSpPr>
        <p:spPr bwMode="auto">
          <a:xfrm>
            <a:off x="708690" y="1787150"/>
            <a:ext cx="8036719" cy="4475991"/>
          </a:xfrm>
          <a:prstGeom prst="rect">
            <a:avLst/>
          </a:prstGeom>
          <a:noFill/>
          <a:ln w="9525">
            <a:noFill/>
            <a:miter lim="800000"/>
            <a:headEnd/>
            <a:tailEnd/>
          </a:ln>
        </p:spPr>
        <p:txBody>
          <a:bodyPr lIns="64284" tIns="32142" rIns="64284" bIns="32142">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sym typeface="UC Berkeley OS Sign"/>
              </a:rPr>
              <a:t>Overcomes the bias and conservatism inherent in familiar categories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sym typeface="UC Berkeley OS Sign"/>
              </a:rPr>
              <a:t>Design patterns support multi-disciplinary work that cuts across familiar categories and applies knowledge about them to new domains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sym typeface="UC Berkeley OS Sign"/>
              </a:rPr>
              <a:t>Creates a design vocabulary for translating concepts and concerns from category and discipline-specific vocabularies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93812" y="685800"/>
            <a:ext cx="8228707" cy="1190997"/>
          </a:xfrm>
        </p:spPr>
        <p:txBody>
          <a:bodyPr rtlCol="0">
            <a:noAutofit/>
          </a:bodyPr>
          <a:lstStyle/>
          <a:p>
            <a:pPr defTabSz="914353">
              <a:lnSpc>
                <a:spcPct val="92000"/>
              </a:lnSpc>
              <a:tabLst>
                <a:tab pos="660705" algn="l"/>
                <a:tab pos="1312483" algn="l"/>
                <a:tab pos="1973189" algn="l"/>
                <a:tab pos="2624965" algn="l"/>
                <a:tab pos="3285672" algn="l"/>
                <a:tab pos="3946378" algn="l"/>
                <a:tab pos="4598156" algn="l"/>
                <a:tab pos="5241004" algn="l"/>
                <a:tab pos="5910638" algn="l"/>
                <a:tab pos="6562415" algn="l"/>
                <a:tab pos="7232050" algn="l"/>
                <a:tab pos="7874898" algn="l"/>
              </a:tabLst>
              <a:defRPr/>
            </a:pPr>
            <a:r>
              <a:rPr lang="en-US" sz="4000" kern="0" dirty="0" smtClean="0">
                <a:solidFill>
                  <a:srgbClr val="000000"/>
                </a:solidFill>
                <a:latin typeface="UC Berkeley OS Sign"/>
                <a:sym typeface="UC Berkeley OS Sign"/>
              </a:rPr>
              <a:t>The 6 Dimensions of </a:t>
            </a:r>
            <a:br>
              <a:rPr lang="en-US" sz="4000" kern="0" dirty="0" smtClean="0">
                <a:solidFill>
                  <a:srgbClr val="000000"/>
                </a:solidFill>
                <a:latin typeface="UC Berkeley OS Sign"/>
                <a:sym typeface="UC Berkeley OS Sign"/>
              </a:rPr>
            </a:br>
            <a:r>
              <a:rPr lang="en-US" sz="4000" kern="0" dirty="0" smtClean="0">
                <a:solidFill>
                  <a:srgbClr val="000000"/>
                </a:solidFill>
                <a:latin typeface="UC Berkeley OS Sign"/>
                <a:sym typeface="UC Berkeley OS Sign"/>
              </a:rPr>
              <a:t>an Organizing System</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4" tIns="32142" rIns="64284" bIns="32142"/>
          <a:lstStyle/>
          <a:p>
            <a:pPr algn="ctr" defTabSz="914306">
              <a:defRPr/>
            </a:pPr>
            <a:fld id="{C12320F5-D511-4A0A-BD3A-14D56C638F71}" type="slidenum">
              <a:rPr lang="en-US" sz="1500">
                <a:solidFill>
                  <a:srgbClr val="002955"/>
                </a:solidFill>
                <a:latin typeface="UC Berkeley OS Sign"/>
                <a:ea typeface="MS PGothic" pitchFamily="34" charset="-128"/>
                <a:sym typeface="UC Berkeley OS Sign"/>
              </a:rPr>
              <a:pPr algn="ctr" defTabSz="914306">
                <a:defRPr/>
              </a:pPr>
              <a:t>43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2362200"/>
            <a:ext cx="8036719" cy="4671622"/>
          </a:xfrm>
          <a:prstGeom prst="rect">
            <a:avLst/>
          </a:prstGeom>
          <a:noFill/>
          <a:ln w="9525">
            <a:noFill/>
            <a:miter lim="800000"/>
            <a:headEnd/>
            <a:tailEnd/>
          </a:ln>
        </p:spPr>
        <p:txBody>
          <a:bodyPr lIns="64284" tIns="32142" rIns="64284" bIns="32142">
            <a:spAutoFit/>
          </a:bodyPr>
          <a:lstStyle/>
          <a:p>
            <a:pPr marL="522368" indent="-522368" eaLnBrk="0" hangingPunct="0">
              <a:lnSpc>
                <a:spcPct val="93000"/>
              </a:lnSpc>
              <a:spcBef>
                <a:spcPts val="1266"/>
              </a:spcBef>
              <a:buFont typeface="+mj-lt"/>
              <a:buAutoNum type="arabicPeriod"/>
              <a:defRPr/>
            </a:pPr>
            <a:r>
              <a:rPr lang="en-US" sz="3600" kern="0" dirty="0">
                <a:latin typeface="UC Berkeley OS Sign"/>
              </a:rPr>
              <a:t>What Is Being Organized?</a:t>
            </a:r>
          </a:p>
          <a:p>
            <a:pPr marL="522368" indent="-522368" eaLnBrk="0" hangingPunct="0">
              <a:lnSpc>
                <a:spcPct val="93000"/>
              </a:lnSpc>
              <a:spcBef>
                <a:spcPts val="1266"/>
              </a:spcBef>
              <a:buFont typeface="+mj-lt"/>
              <a:buAutoNum type="arabicPeriod"/>
              <a:defRPr/>
            </a:pPr>
            <a:r>
              <a:rPr lang="en-US" sz="3600" kern="0" dirty="0">
                <a:latin typeface="UC Berkeley OS Sign"/>
              </a:rPr>
              <a:t>Why Is It Being Organized?</a:t>
            </a:r>
          </a:p>
          <a:p>
            <a:pPr marL="522368" indent="-522368" eaLnBrk="0" hangingPunct="0">
              <a:lnSpc>
                <a:spcPct val="93000"/>
              </a:lnSpc>
              <a:spcBef>
                <a:spcPts val="1266"/>
              </a:spcBef>
              <a:buFont typeface="+mj-lt"/>
              <a:buAutoNum type="arabicPeriod"/>
              <a:defRPr/>
            </a:pPr>
            <a:r>
              <a:rPr lang="en-US" sz="3600" kern="0" dirty="0">
                <a:latin typeface="UC Berkeley OS Sign"/>
              </a:rPr>
              <a:t>How Much Is It Being Organized?</a:t>
            </a:r>
          </a:p>
          <a:p>
            <a:pPr marL="522368" indent="-522368" eaLnBrk="0" hangingPunct="0">
              <a:lnSpc>
                <a:spcPct val="93000"/>
              </a:lnSpc>
              <a:spcBef>
                <a:spcPts val="1266"/>
              </a:spcBef>
              <a:buFont typeface="+mj-lt"/>
              <a:buAutoNum type="arabicPeriod"/>
              <a:defRPr/>
            </a:pPr>
            <a:r>
              <a:rPr lang="en-US" sz="3600" kern="0" dirty="0">
                <a:latin typeface="UC Berkeley OS Sign"/>
              </a:rPr>
              <a:t>When Is It Being Organized?</a:t>
            </a:r>
          </a:p>
          <a:p>
            <a:pPr marL="522368" indent="-522368" eaLnBrk="0" hangingPunct="0">
              <a:lnSpc>
                <a:spcPct val="93000"/>
              </a:lnSpc>
              <a:spcBef>
                <a:spcPts val="1266"/>
              </a:spcBef>
              <a:buFont typeface="+mj-lt"/>
              <a:buAutoNum type="arabicPeriod"/>
              <a:defRPr/>
            </a:pPr>
            <a:r>
              <a:rPr lang="en-US" sz="3600" kern="0" dirty="0">
                <a:latin typeface="UC Berkeley OS Sign"/>
              </a:rPr>
              <a:t>Who (or What) is Organizing It</a:t>
            </a:r>
            <a:r>
              <a:rPr lang="en-US" sz="3600" kern="0" dirty="0" smtClean="0">
                <a:latin typeface="UC Berkeley OS Sign"/>
              </a:rPr>
              <a:t>?</a:t>
            </a:r>
          </a:p>
          <a:p>
            <a:pPr marL="522368" indent="-522368" eaLnBrk="0" hangingPunct="0">
              <a:lnSpc>
                <a:spcPct val="93000"/>
              </a:lnSpc>
              <a:spcBef>
                <a:spcPts val="1266"/>
              </a:spcBef>
              <a:buFont typeface="+mj-lt"/>
              <a:buAutoNum type="arabicPeriod"/>
              <a:defRPr/>
            </a:pPr>
            <a:r>
              <a:rPr lang="en-US" sz="3600" kern="0" dirty="0" smtClean="0">
                <a:latin typeface="UC Berkeley OS Sign"/>
              </a:rPr>
              <a:t>Where is it Organized?</a:t>
            </a:r>
          </a:p>
          <a:p>
            <a:pPr marL="522368" indent="-522368" eaLnBrk="0" hangingPunct="0">
              <a:lnSpc>
                <a:spcPct val="93000"/>
              </a:lnSpc>
              <a:spcBef>
                <a:spcPts val="1266"/>
              </a:spcBef>
              <a:defRPr/>
            </a:pPr>
            <a:endParaRPr lang="en-US" sz="3600" kern="0" dirty="0" smtClean="0">
              <a:latin typeface="UC Berkeley OS Sign"/>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26 August 2015</a:t>
            </a:r>
            <a:br>
              <a:rPr lang="en-US" sz="3000" dirty="0" smtClean="0">
                <a:sym typeface="UC Berkeley OS Sign"/>
              </a:rPr>
            </a:br>
            <a:r>
              <a:rPr lang="en-US" sz="3000" dirty="0" smtClean="0">
                <a:sym typeface="UC Berkeley OS Sign"/>
              </a:rPr>
              <a:t>Lecture 1.5 – The Design Dimensions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446485" y="533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	</a:t>
            </a:r>
            <a:r>
              <a:rPr lang="en-US" sz="3600" u="sng" dirty="0" smtClean="0">
                <a:sym typeface="UC Berkeley OS Sign"/>
              </a:rPr>
              <a:t>1. What Is Being Organized?</a:t>
            </a:r>
          </a:p>
        </p:txBody>
      </p:sp>
      <p:sp>
        <p:nvSpPr>
          <p:cNvPr id="2355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5256B7F8-1A29-40FA-9764-4CF93538E487}"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23556" name="Rectangle 8"/>
          <p:cNvSpPr>
            <a:spLocks noChangeArrowheads="1"/>
          </p:cNvSpPr>
          <p:nvPr/>
        </p:nvSpPr>
        <p:spPr bwMode="auto">
          <a:xfrm>
            <a:off x="446485" y="2040434"/>
            <a:ext cx="8304609" cy="4587183"/>
          </a:xfrm>
          <a:prstGeom prst="rect">
            <a:avLst/>
          </a:prstGeom>
          <a:noFill/>
          <a:ln w="9525">
            <a:noFill/>
            <a:miter lim="800000"/>
            <a:headEnd/>
            <a:tailEnd/>
          </a:ln>
        </p:spPr>
        <p:txBody>
          <a:bodyPr lIns="64291" tIns="32146" rIns="64291" bIns="32146">
            <a:spAutoFit/>
          </a:bodyPr>
          <a:lstStyle/>
          <a:p>
            <a:pPr>
              <a:lnSpc>
                <a:spcPct val="93000"/>
              </a:lnSpc>
              <a:buFont typeface="Arial" pitchFamily="34" charset="0"/>
              <a:buChar char="•"/>
            </a:pPr>
            <a:r>
              <a:rPr lang="en-US" sz="3200" dirty="0">
                <a:latin typeface="UC Berkeley OS Sign"/>
              </a:rPr>
              <a:t>Identifying the unit of analysis is a central problem in every intellectual or scientific discipline - and in every organizing system</a:t>
            </a:r>
            <a:br>
              <a:rPr lang="en-US" sz="3200" dirty="0">
                <a:latin typeface="UC Berkeley OS Sign"/>
              </a:rPr>
            </a:br>
            <a:r>
              <a:rPr lang="en-US" sz="3200" dirty="0">
                <a:latin typeface="UC Berkeley OS Sign"/>
              </a:rPr>
              <a:t> </a:t>
            </a:r>
          </a:p>
          <a:p>
            <a:pPr>
              <a:lnSpc>
                <a:spcPct val="93000"/>
              </a:lnSpc>
              <a:buFont typeface="Arial" pitchFamily="34" charset="0"/>
              <a:buChar char="•"/>
            </a:pPr>
            <a:r>
              <a:rPr lang="en-US" sz="3200" dirty="0">
                <a:latin typeface="UC Berkeley OS Sign"/>
              </a:rPr>
              <a:t>Resources that are aggregates or composites of other resources, or that have internal structure, or that can have many attributes, pose questions about the granularity of their "thingness</a:t>
            </a:r>
            <a:r>
              <a:rPr lang="en-US" altLang="ja-JP" sz="3200" dirty="0">
                <a:latin typeface="UC Berkeley OS Sign"/>
              </a:rPr>
              <a:t>”</a:t>
            </a:r>
          </a:p>
          <a:p>
            <a:pPr>
              <a:lnSpc>
                <a:spcPct val="93000"/>
              </a:lnSpc>
              <a:buFont typeface="Arial" pitchFamily="34" charset="0"/>
              <a:buChar char="•"/>
            </a:pPr>
            <a:endParaRPr lang="en-US" sz="2800" dirty="0">
              <a:latin typeface="UC Berkeley OS Sign"/>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How Many Things is a Car?</a:t>
            </a:r>
          </a:p>
        </p:txBody>
      </p:sp>
      <p:sp>
        <p:nvSpPr>
          <p:cNvPr id="24579" name="Slide Number Placeholder 3"/>
          <p:cNvSpPr>
            <a:spLocks noGrp="1"/>
          </p:cNvSpPr>
          <p:nvPr>
            <p:ph type="sldNum" sz="quarter" idx="12"/>
          </p:nvPr>
        </p:nvSpPr>
        <p:spPr bwMode="auto">
          <a:noFill/>
          <a:ln>
            <a:miter lim="800000"/>
            <a:headEnd/>
            <a:tailEnd/>
          </a:ln>
        </p:spPr>
        <p:txBody>
          <a:bodyPr/>
          <a:lstStyle/>
          <a:p>
            <a:fld id="{E562F807-0A74-4278-9B43-0B7E7C4BCB46}" type="slidenum">
              <a:rPr lang="en-US" smtClean="0">
                <a:solidFill>
                  <a:srgbClr val="898989"/>
                </a:solidFill>
              </a:rPr>
              <a:pPr/>
              <a:t>46</a:t>
            </a:fld>
            <a:endParaRPr lang="en-US" smtClean="0">
              <a:solidFill>
                <a:srgbClr val="898989"/>
              </a:solidFill>
            </a:endParaRPr>
          </a:p>
        </p:txBody>
      </p:sp>
      <p:pic>
        <p:nvPicPr>
          <p:cNvPr id="24580" name="Picture 2" descr="C:\Users\glushko\Documents\Courses\F2013\202\figures\CarParts.gif"/>
          <p:cNvPicPr>
            <a:picLocks noChangeAspect="1" noChangeArrowheads="1"/>
          </p:cNvPicPr>
          <p:nvPr/>
        </p:nvPicPr>
        <p:blipFill>
          <a:blip r:embed="rId3" cstate="print"/>
          <a:srcRect/>
          <a:stretch>
            <a:fillRect/>
          </a:stretch>
        </p:blipFill>
        <p:spPr bwMode="auto">
          <a:xfrm>
            <a:off x="1250156" y="1232297"/>
            <a:ext cx="7072313" cy="4031754"/>
          </a:xfrm>
          <a:prstGeom prst="rect">
            <a:avLst/>
          </a:prstGeom>
          <a:noFill/>
          <a:ln w="9525">
            <a:noFill/>
            <a:miter lim="800000"/>
            <a:headEnd/>
            <a:tailEnd/>
          </a:ln>
        </p:spPr>
      </p:pic>
      <p:sp>
        <p:nvSpPr>
          <p:cNvPr id="24581" name="TextBox 5"/>
          <p:cNvSpPr txBox="1">
            <a:spLocks noChangeArrowheads="1"/>
          </p:cNvSpPr>
          <p:nvPr/>
        </p:nvSpPr>
        <p:spPr bwMode="auto">
          <a:xfrm>
            <a:off x="1035844" y="5625703"/>
            <a:ext cx="6268641" cy="834361"/>
          </a:xfrm>
          <a:prstGeom prst="rect">
            <a:avLst/>
          </a:prstGeom>
          <a:noFill/>
          <a:ln w="9525">
            <a:noFill/>
            <a:miter lim="800000"/>
            <a:headEnd/>
            <a:tailEnd/>
          </a:ln>
        </p:spPr>
        <p:txBody>
          <a:bodyPr lIns="64291" tIns="32146" rIns="64291" bIns="32146">
            <a:spAutoFit/>
          </a:bodyPr>
          <a:lstStyle/>
          <a:p>
            <a:r>
              <a:rPr lang="en-US" sz="2500" dirty="0"/>
              <a:t>When you build it? When you sell it?</a:t>
            </a:r>
          </a:p>
          <a:p>
            <a:r>
              <a:rPr lang="en-US" sz="2500" dirty="0"/>
              <a:t>When you repair it?</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366134" y="599284"/>
            <a:ext cx="8228707" cy="1190997"/>
          </a:xfrm>
        </p:spPr>
        <p:txBody>
          <a:bodyPr>
            <a:normAutofit/>
          </a:bodyPr>
          <a:lstStyle/>
          <a:p>
            <a:pPr>
              <a:lnSpc>
                <a:spcPct val="92000"/>
              </a:lnSpc>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3600" dirty="0" smtClean="0">
                <a:sym typeface="UC Berkeley OS Sign"/>
              </a:rPr>
              <a:t>“Thing” vs. “Type of Thing”</a:t>
            </a:r>
          </a:p>
        </p:txBody>
      </p:sp>
      <p:sp>
        <p:nvSpPr>
          <p:cNvPr id="2560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a:fld id="{82E6BAA3-37D1-426B-8B49-319123C7DA08}"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25604" name="Rectangle 7"/>
          <p:cNvSpPr>
            <a:spLocks noChangeArrowheads="1"/>
          </p:cNvSpPr>
          <p:nvPr/>
        </p:nvSpPr>
        <p:spPr bwMode="auto">
          <a:xfrm>
            <a:off x="339328" y="1821657"/>
            <a:ext cx="8251031" cy="4475995"/>
          </a:xfrm>
          <a:prstGeom prst="rect">
            <a:avLst/>
          </a:prstGeom>
          <a:noFill/>
          <a:ln w="9525">
            <a:noFill/>
            <a:miter lim="800000"/>
            <a:headEnd/>
            <a:tailEnd/>
          </a:ln>
        </p:spPr>
        <p:txBody>
          <a:bodyPr lIns="64288" tIns="32144" rIns="64288" bIns="32144">
            <a:spAutoFit/>
          </a:bodyPr>
          <a:lstStyle/>
          <a:p>
            <a:pPr marL="159613" indent="-159613" eaLnBrk="0" hangingPunct="0">
              <a:lnSpc>
                <a:spcPct val="92000"/>
              </a:lnSpc>
              <a:spcBef>
                <a:spcPts val="1266"/>
              </a:spcBef>
              <a:buClr>
                <a:srgbClr val="002955"/>
              </a:buClr>
              <a:buSzPct val="44000"/>
              <a:buFont typeface="Wingdings" pitchFamily="2" charset="2"/>
              <a:buChar char="l"/>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3200" dirty="0"/>
              <a:t>We often blur the distinction between individual things (or instances of things) and classes of things</a:t>
            </a:r>
          </a:p>
          <a:p>
            <a:pPr marL="159613" indent="-159613" eaLnBrk="0" hangingPunct="0">
              <a:lnSpc>
                <a:spcPct val="92000"/>
              </a:lnSpc>
              <a:spcBef>
                <a:spcPts val="1266"/>
              </a:spcBef>
              <a:buClr>
                <a:srgbClr val="002955"/>
              </a:buClr>
              <a:buSzPct val="44000"/>
              <a:buFont typeface="Wingdings" pitchFamily="2" charset="2"/>
              <a:buChar char="l"/>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3200" dirty="0"/>
              <a:t>We say that that two objects are the "same thing" when we mean they are the same "type of thing“</a:t>
            </a:r>
          </a:p>
          <a:p>
            <a:pPr marL="159613" indent="-159613" eaLnBrk="0" hangingPunct="0">
              <a:lnSpc>
                <a:spcPct val="92000"/>
              </a:lnSpc>
              <a:spcBef>
                <a:spcPts val="1266"/>
              </a:spcBef>
              <a:buClr>
                <a:srgbClr val="002955"/>
              </a:buClr>
              <a:buSzPct val="44000"/>
              <a:buFont typeface="Wingdings" pitchFamily="2" charset="2"/>
              <a:buChar char="l"/>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3200" dirty="0"/>
              <a:t>Identifying a resource as an instance is not the same as identifying the category or "equivalence class" to which it belongs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392906" y="214313"/>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“Shamu” --  Instance or Type?</a:t>
            </a:r>
            <a:endParaRPr lang="en-US" sz="3400" dirty="0" smtClean="0">
              <a:sym typeface="UC Berkeley OS Sign"/>
            </a:endParaRPr>
          </a:p>
        </p:txBody>
      </p:sp>
      <p:pic>
        <p:nvPicPr>
          <p:cNvPr id="26627" name="Content Placeholder 8" descr="ShamuSeaWorld.jpg"/>
          <p:cNvPicPr>
            <a:picLocks noGrp="1" noChangeAspect="1"/>
          </p:cNvPicPr>
          <p:nvPr>
            <p:ph idx="1"/>
          </p:nvPr>
        </p:nvPicPr>
        <p:blipFill>
          <a:blip r:embed="rId3" cstate="print"/>
          <a:srcRect/>
          <a:stretch>
            <a:fillRect/>
          </a:stretch>
        </p:blipFill>
        <p:spPr>
          <a:xfrm>
            <a:off x="763488" y="1232297"/>
            <a:ext cx="7536656" cy="5322094"/>
          </a:xfrm>
        </p:spPr>
      </p:pic>
      <p:sp>
        <p:nvSpPr>
          <p:cNvPr id="26628"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8F2B9C18-EB3A-412A-AE24-F7162F76CABD}"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438113" y="685800"/>
            <a:ext cx="8228707" cy="1190997"/>
          </a:xfrm>
        </p:spPr>
        <p:txBody>
          <a:bodyPr>
            <a:noAutofit/>
          </a:bodyPr>
          <a:lstStyle/>
          <a:p>
            <a:pPr>
              <a:lnSpc>
                <a:spcPct val="92000"/>
              </a:lnSpc>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3600" dirty="0" smtClean="0">
                <a:sym typeface="UC Berkeley OS Sign"/>
              </a:rPr>
              <a:t>Describing and Organizing</a:t>
            </a:r>
            <a:br>
              <a:rPr lang="en-US" sz="3600" dirty="0" smtClean="0">
                <a:sym typeface="UC Berkeley OS Sign"/>
              </a:rPr>
            </a:br>
            <a:r>
              <a:rPr lang="en-US" sz="3600" dirty="0" smtClean="0">
                <a:sym typeface="UC Berkeley OS Sign"/>
              </a:rPr>
              <a:t> Classes of Things</a:t>
            </a:r>
            <a:br>
              <a:rPr lang="en-US" sz="3600" dirty="0" smtClean="0">
                <a:sym typeface="UC Berkeley OS Sign"/>
              </a:rPr>
            </a:br>
            <a:endParaRPr lang="en-US" sz="3600" dirty="0" smtClean="0">
              <a:sym typeface="UC Berkeley OS Sign"/>
            </a:endParaRPr>
          </a:p>
        </p:txBody>
      </p:sp>
      <p:sp>
        <p:nvSpPr>
          <p:cNvPr id="286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a:fld id="{A49C990E-BA88-409C-BE65-D0A16D9D5E3C}"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28676" name="Rectangle 7"/>
          <p:cNvSpPr>
            <a:spLocks noChangeArrowheads="1"/>
          </p:cNvSpPr>
          <p:nvPr/>
        </p:nvSpPr>
        <p:spPr bwMode="auto">
          <a:xfrm>
            <a:off x="284076" y="1285780"/>
            <a:ext cx="8382744" cy="5911260"/>
          </a:xfrm>
          <a:prstGeom prst="rect">
            <a:avLst/>
          </a:prstGeom>
          <a:noFill/>
          <a:ln w="9525">
            <a:noFill/>
            <a:miter lim="800000"/>
            <a:headEnd/>
            <a:tailEnd/>
          </a:ln>
        </p:spPr>
        <p:txBody>
          <a:bodyPr lIns="64288" tIns="32144" rIns="64288" bIns="32144">
            <a:spAutoFit/>
          </a:bodyPr>
          <a:lstStyle/>
          <a:p>
            <a:pPr marL="342665" indent="-342665" eaLnBrk="0" hangingPunct="0">
              <a:lnSpc>
                <a:spcPct val="93000"/>
              </a:lnSpc>
              <a:spcBef>
                <a:spcPts val="1802"/>
              </a:spcBef>
              <a:buFont typeface="Arial" pitchFamily="34" charset="0"/>
              <a:buChar char="•"/>
            </a:pPr>
            <a:endParaRPr lang="en-US" sz="2800" dirty="0">
              <a:latin typeface="UC Berkeley OS Sign"/>
              <a:cs typeface="Arial" pitchFamily="34" charset="0"/>
            </a:endParaRPr>
          </a:p>
          <a:p>
            <a:pPr marL="342665" indent="-342665" eaLnBrk="0" hangingPunct="0">
              <a:lnSpc>
                <a:spcPct val="93000"/>
              </a:lnSpc>
              <a:spcBef>
                <a:spcPts val="1802"/>
              </a:spcBef>
              <a:buFont typeface="Arial" pitchFamily="34" charset="0"/>
              <a:buChar char="•"/>
            </a:pPr>
            <a:r>
              <a:rPr lang="en-US" sz="3200" dirty="0">
                <a:latin typeface="UC Berkeley OS Sign"/>
                <a:cs typeface="Arial" pitchFamily="34" charset="0"/>
              </a:rPr>
              <a:t>Categories are sets or groups of resources, “classes of things” or abstract entities, that are treated the same</a:t>
            </a:r>
          </a:p>
          <a:p>
            <a:pPr marL="342665" indent="-342665" eaLnBrk="0" hangingPunct="0">
              <a:lnSpc>
                <a:spcPct val="93000"/>
              </a:lnSpc>
              <a:spcBef>
                <a:spcPts val="1802"/>
              </a:spcBef>
              <a:buFont typeface="Arial" pitchFamily="34" charset="0"/>
              <a:buChar char="•"/>
            </a:pPr>
            <a:r>
              <a:rPr lang="en-US" sz="3200" dirty="0">
                <a:latin typeface="UC Berkeley OS Sign"/>
                <a:cs typeface="Arial" pitchFamily="34" charset="0"/>
              </a:rPr>
              <a:t>Many categories are embodied in culture and language and have imprecise / flexible boundaries</a:t>
            </a:r>
          </a:p>
          <a:p>
            <a:pPr marL="342665" indent="-342665" eaLnBrk="0" hangingPunct="0">
              <a:lnSpc>
                <a:spcPct val="93000"/>
              </a:lnSpc>
              <a:spcBef>
                <a:spcPts val="1802"/>
              </a:spcBef>
              <a:buFont typeface="Arial" pitchFamily="34" charset="0"/>
              <a:buChar char="•"/>
            </a:pPr>
            <a:r>
              <a:rPr lang="en-US" sz="3200" dirty="0">
                <a:latin typeface="UC Berkeley OS Sign"/>
                <a:cs typeface="Arial" pitchFamily="34" charset="0"/>
              </a:rPr>
              <a:t>Some categories are explicitly constructed to create </a:t>
            </a:r>
            <a:r>
              <a:rPr lang="en-US" sz="3200" b="1" dirty="0">
                <a:solidFill>
                  <a:srgbClr val="FF0000"/>
                </a:solidFill>
                <a:latin typeface="UC Berkeley OS Sign"/>
                <a:cs typeface="Arial" pitchFamily="34" charset="0"/>
              </a:rPr>
              <a:t>a precise semantic model </a:t>
            </a:r>
            <a:r>
              <a:rPr lang="en-US" sz="3200" dirty="0">
                <a:latin typeface="UC Berkeley OS Sign"/>
                <a:cs typeface="Arial" pitchFamily="34" charset="0"/>
              </a:rPr>
              <a:t>of a domain cultural system</a:t>
            </a:r>
          </a:p>
          <a:p>
            <a:pPr marL="342665" indent="-342665" eaLnBrk="0" hangingPunct="0">
              <a:lnSpc>
                <a:spcPct val="93000"/>
              </a:lnSpc>
              <a:spcBef>
                <a:spcPts val="1802"/>
              </a:spcBef>
              <a:buFont typeface="Arial" pitchFamily="34" charset="0"/>
              <a:buChar char="•"/>
            </a:pPr>
            <a:endParaRPr lang="en-US" sz="2800" dirty="0">
              <a:latin typeface="UC Berkeley OS Sign"/>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381000" y="1143000"/>
            <a:ext cx="7867055" cy="4491633"/>
          </a:xfrm>
        </p:spPr>
        <p:txBody>
          <a:bodyPr>
            <a:noAutofit/>
          </a:bodyPr>
          <a:lstStyle/>
          <a:p>
            <a:pPr>
              <a:lnSpc>
                <a:spcPct val="80000"/>
              </a:lnSpc>
            </a:pPr>
            <a:r>
              <a:rPr lang="en-US" sz="2800" dirty="0" smtClean="0"/>
              <a:t>We organize resources as individuals, in informal association with other individuals, or as part of a more formal institutional or business context</a:t>
            </a:r>
          </a:p>
          <a:p>
            <a:pPr>
              <a:lnSpc>
                <a:spcPct val="80000"/>
              </a:lnSpc>
            </a:pPr>
            <a:r>
              <a:rPr lang="en-US" sz="2800" dirty="0" smtClean="0"/>
              <a:t>The methods and mechanisms we use to organize, and the tradeoffs we make, vary systematically in these different domains and contexts</a:t>
            </a:r>
          </a:p>
          <a:p>
            <a:pPr>
              <a:lnSpc>
                <a:spcPct val="80000"/>
              </a:lnSpc>
            </a:pPr>
            <a:r>
              <a:rPr lang="en-US" sz="2800" dirty="0" smtClean="0"/>
              <a:t>We must recognize the profound impact of new technologies and their co-evolution with the nature of the organizing we do and the kinds of interactions that this organizing enables, but can't ignore the "classical" concepts and knowledge</a:t>
            </a:r>
          </a:p>
          <a:p>
            <a:pPr>
              <a:lnSpc>
                <a:spcPct val="80000"/>
              </a:lnSpc>
            </a:pPr>
            <a:r>
              <a:rPr lang="en-US" sz="2800" dirty="0" smtClean="0"/>
              <a:t>We also need to be skeptical of new information technology because it doesn't automatically solve all of our organizing problems; we need to think architecturally, and not focus on implementations</a:t>
            </a:r>
          </a:p>
          <a:p>
            <a:pPr>
              <a:lnSpc>
                <a:spcPct val="80000"/>
              </a:lnSpc>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381000" y="228601"/>
            <a:ext cx="8228707" cy="8382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smtClean="0">
                <a:sym typeface="UC Berkeley OS Sign"/>
              </a:rPr>
              <a:t>The Course In </a:t>
            </a:r>
            <a:r>
              <a:rPr lang="en-US" sz="3200" strike="sngStrike" dirty="0" smtClean="0">
                <a:sym typeface="UC Berkeley OS Sign"/>
              </a:rPr>
              <a:t>One</a:t>
            </a:r>
            <a:r>
              <a:rPr lang="en-US" sz="3200" dirty="0" smtClean="0">
                <a:sym typeface="UC Berkeley OS Sign"/>
              </a:rPr>
              <a:t> Two Slides (2)</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smtClean="0"/>
              <a:t>Specifying Meaning Explicitly</a:t>
            </a:r>
            <a:endParaRPr lang="en-US" sz="3600" dirty="0" smtClean="0">
              <a:sym typeface="UC Berkeley OS Sign"/>
            </a:endParaRPr>
          </a:p>
        </p:txBody>
      </p:sp>
      <p:sp>
        <p:nvSpPr>
          <p:cNvPr id="4608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F7D2523A-B395-469B-8EB6-3D4BE75789E1}"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500063" y="1875235"/>
            <a:ext cx="8251031" cy="5050900"/>
          </a:xfrm>
          <a:prstGeom prst="rect">
            <a:avLst/>
          </a:prstGeom>
        </p:spPr>
        <p:txBody>
          <a:bodyPr lIns="64291" tIns="32146" rIns="64291" bIns="32146">
            <a:spAutoFit/>
          </a:bodyPr>
          <a:lstStyle/>
          <a:p>
            <a:pPr>
              <a:buFont typeface="Arial" pitchFamily="34" charset="0"/>
              <a:buChar char="•"/>
            </a:pPr>
            <a:r>
              <a:rPr lang="en-US" sz="2800" dirty="0" smtClean="0"/>
              <a:t> </a:t>
            </a:r>
            <a:r>
              <a:rPr lang="en-US" sz="3600" dirty="0" smtClean="0"/>
              <a:t>By Reference or Enumeration</a:t>
            </a:r>
          </a:p>
          <a:p>
            <a:pPr>
              <a:buFont typeface="Arial" pitchFamily="34" charset="0"/>
              <a:buChar char="•"/>
            </a:pPr>
            <a:r>
              <a:rPr lang="en-US" sz="3600" dirty="0" smtClean="0"/>
              <a:t> Definition</a:t>
            </a:r>
          </a:p>
          <a:p>
            <a:pPr>
              <a:buFont typeface="Arial" pitchFamily="34" charset="0"/>
              <a:buChar char="•"/>
            </a:pPr>
            <a:r>
              <a:rPr lang="en-US" sz="3600" dirty="0" smtClean="0"/>
              <a:t> Definition in a controlled vocabulary</a:t>
            </a:r>
          </a:p>
          <a:p>
            <a:pPr>
              <a:buFont typeface="Arial" pitchFamily="34" charset="0"/>
              <a:buChar char="•"/>
            </a:pPr>
            <a:r>
              <a:rPr lang="en-US" sz="3600" dirty="0" smtClean="0"/>
              <a:t> Data types </a:t>
            </a:r>
          </a:p>
          <a:p>
            <a:pPr>
              <a:buFont typeface="Arial" pitchFamily="34" charset="0"/>
              <a:buChar char="•"/>
            </a:pPr>
            <a:r>
              <a:rPr lang="en-US" sz="3600" dirty="0" smtClean="0"/>
              <a:t> Metadata </a:t>
            </a:r>
          </a:p>
          <a:p>
            <a:pPr>
              <a:buFont typeface="Arial" pitchFamily="34" charset="0"/>
              <a:buChar char="•"/>
            </a:pPr>
            <a:r>
              <a:rPr lang="en-US" sz="3600" dirty="0" smtClean="0"/>
              <a:t> </a:t>
            </a:r>
            <a:r>
              <a:rPr lang="en-US" sz="3600" dirty="0" err="1" smtClean="0"/>
              <a:t>Metamodels</a:t>
            </a:r>
            <a:endParaRPr lang="en-US" sz="3600" dirty="0" smtClean="0"/>
          </a:p>
          <a:p>
            <a:pPr>
              <a:buFont typeface="Arial" pitchFamily="34" charset="0"/>
              <a:buChar char="•"/>
            </a:pPr>
            <a:r>
              <a:rPr lang="en-US" sz="3600" dirty="0" smtClean="0"/>
              <a:t> Formal assertions </a:t>
            </a:r>
          </a:p>
          <a:p>
            <a:pPr>
              <a:buFont typeface="Arial" pitchFamily="34" charset="0"/>
              <a:buChar char="•"/>
            </a:pPr>
            <a:r>
              <a:rPr lang="en-US" sz="3600" dirty="0" smtClean="0"/>
              <a:t> </a:t>
            </a:r>
            <a:r>
              <a:rPr lang="en-US" sz="3600" dirty="0" err="1" smtClean="0"/>
              <a:t>Ontologies</a:t>
            </a:r>
            <a:r>
              <a:rPr lang="en-US" sz="3600" dirty="0" smtClean="0"/>
              <a:t> and thesauri</a:t>
            </a:r>
          </a:p>
          <a:p>
            <a:pPr>
              <a:buFont typeface="Arial" pitchFamily="34" charset="0"/>
              <a:buChar char="•"/>
              <a:defRPr/>
            </a:pPr>
            <a:endParaRPr lang="en-US" sz="3600" kern="0" dirty="0">
              <a:latin typeface="UC Berkeley OS Sign"/>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a:fld id="{AE6A89F7-5E69-4D9F-A524-AC13C82C23BA}"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sp>
        <p:nvSpPr>
          <p:cNvPr id="29699" name="Title 9"/>
          <p:cNvSpPr>
            <a:spLocks noGrp="1"/>
          </p:cNvSpPr>
          <p:nvPr>
            <p:ph type="title"/>
          </p:nvPr>
        </p:nvSpPr>
        <p:spPr/>
        <p:txBody>
          <a:bodyPr/>
          <a:lstStyle/>
          <a:p>
            <a:pPr>
              <a:lnSpc>
                <a:spcPct val="92000"/>
              </a:lnSpc>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3400" dirty="0" smtClean="0">
                <a:sym typeface="UC Berkeley OS Sign"/>
              </a:rPr>
              <a:t>Library of Congress Classification</a:t>
            </a:r>
          </a:p>
        </p:txBody>
      </p:sp>
      <p:pic>
        <p:nvPicPr>
          <p:cNvPr id="29700" name="Picture 2"/>
          <p:cNvPicPr>
            <a:picLocks noChangeAspect="1" noChangeArrowheads="1"/>
          </p:cNvPicPr>
          <p:nvPr/>
        </p:nvPicPr>
        <p:blipFill>
          <a:blip r:embed="rId3" cstate="print"/>
          <a:srcRect/>
          <a:stretch>
            <a:fillRect/>
          </a:stretch>
        </p:blipFill>
        <p:spPr bwMode="auto">
          <a:xfrm>
            <a:off x="156270" y="1371824"/>
            <a:ext cx="8614916" cy="496267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455414" y="804788"/>
            <a:ext cx="8228707" cy="1190997"/>
          </a:xfrm>
        </p:spPr>
        <p:txBody>
          <a:bodyPr>
            <a:normAutofit/>
          </a:bodyPr>
          <a:lstStyle/>
          <a:p>
            <a:pPr>
              <a:lnSpc>
                <a:spcPct val="92000"/>
              </a:lnSpc>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4000" dirty="0" smtClean="0">
                <a:sym typeface="UC Berkeley OS Sign"/>
              </a:rPr>
              <a:t>Institutional != Unbiased</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a:fld id="{B3CFB77E-D811-49BB-BDAD-BF078EBBFA80}"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sp>
        <p:nvSpPr>
          <p:cNvPr id="30724" name="Rectangle 7"/>
          <p:cNvSpPr>
            <a:spLocks noChangeArrowheads="1"/>
          </p:cNvSpPr>
          <p:nvPr/>
        </p:nvSpPr>
        <p:spPr bwMode="auto">
          <a:xfrm>
            <a:off x="380629" y="1905372"/>
            <a:ext cx="8382744" cy="4417389"/>
          </a:xfrm>
          <a:prstGeom prst="rect">
            <a:avLst/>
          </a:prstGeom>
          <a:noFill/>
          <a:ln w="9525">
            <a:noFill/>
            <a:miter lim="800000"/>
            <a:headEnd/>
            <a:tailEnd/>
          </a:ln>
        </p:spPr>
        <p:txBody>
          <a:bodyPr lIns="64288" tIns="32144" rIns="64288" bIns="32144">
            <a:spAutoFit/>
          </a:bodyPr>
          <a:lstStyle/>
          <a:p>
            <a:pPr marL="342665" indent="-342665" eaLnBrk="0" hangingPunct="0">
              <a:lnSpc>
                <a:spcPct val="93000"/>
              </a:lnSpc>
              <a:spcBef>
                <a:spcPts val="1802"/>
              </a:spcBef>
              <a:buFont typeface="Arial" pitchFamily="34" charset="0"/>
              <a:buChar char="•"/>
            </a:pPr>
            <a:r>
              <a:rPr lang="en-US" sz="3600" dirty="0">
                <a:latin typeface="UC Berkeley OS Sign"/>
                <a:cs typeface="Arial" pitchFamily="34" charset="0"/>
              </a:rPr>
              <a:t>Creating institutional categories by more systematic processes than cultural or individual categories does not prevent them from being biased</a:t>
            </a:r>
          </a:p>
          <a:p>
            <a:pPr marL="342665" indent="-342665" eaLnBrk="0" hangingPunct="0">
              <a:lnSpc>
                <a:spcPct val="93000"/>
              </a:lnSpc>
              <a:spcBef>
                <a:spcPts val="1802"/>
              </a:spcBef>
              <a:buFont typeface="Arial" pitchFamily="34" charset="0"/>
              <a:buChar char="•"/>
            </a:pPr>
            <a:r>
              <a:rPr lang="en-US" sz="3600" dirty="0">
                <a:latin typeface="UC Berkeley OS Sign"/>
                <a:cs typeface="Arial" pitchFamily="34" charset="0"/>
              </a:rPr>
              <a:t>Indeed, the goal of institutional categories is often to </a:t>
            </a:r>
            <a:r>
              <a:rPr lang="en-US" sz="3600" dirty="0">
                <a:solidFill>
                  <a:srgbClr val="FF0000"/>
                </a:solidFill>
                <a:latin typeface="UC Berkeley OS Sign"/>
                <a:cs typeface="Arial" pitchFamily="34" charset="0"/>
              </a:rPr>
              <a:t>impose or incentivize biases </a:t>
            </a:r>
            <a:r>
              <a:rPr lang="en-US" sz="3600" dirty="0">
                <a:latin typeface="UC Berkeley OS Sign"/>
                <a:cs typeface="Arial" pitchFamily="34" charset="0"/>
              </a:rPr>
              <a:t>in interpretation or behavior</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a:fld id="{E4FB914B-3E91-4260-A570-46C5E275F8F1}" type="slidenum">
              <a:rPr lang="en-US" sz="1500">
                <a:solidFill>
                  <a:srgbClr val="002955"/>
                </a:solidFill>
                <a:latin typeface="UC Berkeley OS Sign"/>
                <a:ea typeface="MS PGothic" pitchFamily="34" charset="-128"/>
                <a:sym typeface="UC Berkeley OS Sign"/>
              </a:rPr>
              <a:pPr algn="ctr"/>
              <a:t>53</a:t>
            </a:fld>
            <a:endParaRPr lang="en-US" sz="1500" dirty="0">
              <a:solidFill>
                <a:srgbClr val="002955"/>
              </a:solidFill>
              <a:latin typeface="UC Berkeley OS Sign"/>
              <a:ea typeface="MS PGothic" pitchFamily="34" charset="-128"/>
              <a:sym typeface="UC Berkeley OS Sign"/>
            </a:endParaRPr>
          </a:p>
        </p:txBody>
      </p:sp>
      <p:sp>
        <p:nvSpPr>
          <p:cNvPr id="31747" name="Title 9"/>
          <p:cNvSpPr>
            <a:spLocks noGrp="1"/>
          </p:cNvSpPr>
          <p:nvPr>
            <p:ph type="title"/>
          </p:nvPr>
        </p:nvSpPr>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Top Level BISAC Categories</a:t>
            </a:r>
            <a:br>
              <a:rPr lang="en-US" sz="3400" dirty="0" smtClean="0">
                <a:sym typeface="UC Berkeley OS Sign"/>
              </a:rPr>
            </a:br>
            <a:r>
              <a:rPr lang="en-US" sz="3400" dirty="0" smtClean="0">
                <a:solidFill>
                  <a:srgbClr val="FF0000"/>
                </a:solidFill>
                <a:sym typeface="UC Berkeley OS Sign"/>
              </a:rPr>
              <a:t>… the “Dewey Dilemma”</a:t>
            </a:r>
          </a:p>
        </p:txBody>
      </p:sp>
      <p:pic>
        <p:nvPicPr>
          <p:cNvPr id="31748" name="Picture 2"/>
          <p:cNvPicPr>
            <a:picLocks noChangeAspect="1" noChangeArrowheads="1"/>
          </p:cNvPicPr>
          <p:nvPr/>
        </p:nvPicPr>
        <p:blipFill>
          <a:blip r:embed="rId3" cstate="print"/>
          <a:srcRect/>
          <a:stretch>
            <a:fillRect/>
          </a:stretch>
        </p:blipFill>
        <p:spPr bwMode="auto">
          <a:xfrm>
            <a:off x="304726" y="1676549"/>
            <a:ext cx="2229073" cy="4647902"/>
          </a:xfrm>
          <a:prstGeom prst="rect">
            <a:avLst/>
          </a:prstGeom>
          <a:noFill/>
          <a:ln w="9525">
            <a:noFill/>
            <a:miter lim="800000"/>
            <a:headEnd/>
            <a:tailEnd/>
          </a:ln>
        </p:spPr>
      </p:pic>
      <p:pic>
        <p:nvPicPr>
          <p:cNvPr id="31749" name="Picture 3"/>
          <p:cNvPicPr>
            <a:picLocks noChangeAspect="1" noChangeArrowheads="1"/>
          </p:cNvPicPr>
          <p:nvPr/>
        </p:nvPicPr>
        <p:blipFill>
          <a:blip r:embed="rId4" cstate="print"/>
          <a:srcRect/>
          <a:stretch>
            <a:fillRect/>
          </a:stretch>
        </p:blipFill>
        <p:spPr bwMode="auto">
          <a:xfrm>
            <a:off x="2590726" y="1905372"/>
            <a:ext cx="1971229" cy="4494981"/>
          </a:xfrm>
          <a:prstGeom prst="rect">
            <a:avLst/>
          </a:prstGeom>
          <a:noFill/>
          <a:ln w="9525">
            <a:noFill/>
            <a:miter lim="800000"/>
            <a:headEnd/>
            <a:tailEnd/>
          </a:ln>
        </p:spPr>
      </p:pic>
      <p:pic>
        <p:nvPicPr>
          <p:cNvPr id="31750" name="Picture 4"/>
          <p:cNvPicPr>
            <a:picLocks noChangeAspect="1" noChangeArrowheads="1"/>
          </p:cNvPicPr>
          <p:nvPr/>
        </p:nvPicPr>
        <p:blipFill>
          <a:blip r:embed="rId5" cstate="print"/>
          <a:srcRect/>
          <a:stretch>
            <a:fillRect/>
          </a:stretch>
        </p:blipFill>
        <p:spPr bwMode="auto">
          <a:xfrm>
            <a:off x="4419079" y="1752451"/>
            <a:ext cx="2124149" cy="4572000"/>
          </a:xfrm>
          <a:prstGeom prst="rect">
            <a:avLst/>
          </a:prstGeom>
          <a:noFill/>
          <a:ln w="9525">
            <a:noFill/>
            <a:miter lim="800000"/>
            <a:headEnd/>
            <a:tailEnd/>
          </a:ln>
        </p:spPr>
      </p:pic>
      <p:pic>
        <p:nvPicPr>
          <p:cNvPr id="31751" name="Picture 5"/>
          <p:cNvPicPr>
            <a:picLocks noChangeAspect="1" noChangeArrowheads="1"/>
          </p:cNvPicPr>
          <p:nvPr/>
        </p:nvPicPr>
        <p:blipFill>
          <a:blip r:embed="rId6" cstate="print"/>
          <a:srcRect/>
          <a:stretch>
            <a:fillRect/>
          </a:stretch>
        </p:blipFill>
        <p:spPr bwMode="auto">
          <a:xfrm>
            <a:off x="6705080" y="1752451"/>
            <a:ext cx="2096244" cy="449609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541293" y="470901"/>
            <a:ext cx="8228707" cy="1190997"/>
          </a:xfrm>
        </p:spPr>
        <p:txBody>
          <a:bodyPr>
            <a:noAutofit/>
          </a:bodyPr>
          <a:lstStyle/>
          <a:p>
            <a:pPr>
              <a:lnSpc>
                <a:spcPct val="92000"/>
              </a:lnSpc>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4000" dirty="0" smtClean="0"/>
              <a:t>Design Choices &amp; </a:t>
            </a:r>
            <a:r>
              <a:rPr lang="en-US" sz="4000" dirty="0" smtClean="0"/>
              <a:t>Patterns</a:t>
            </a:r>
            <a:br>
              <a:rPr lang="en-US" sz="4000" dirty="0" smtClean="0"/>
            </a:br>
            <a:r>
              <a:rPr lang="en-US" sz="4000" dirty="0" smtClean="0"/>
              <a:t> </a:t>
            </a:r>
            <a:r>
              <a:rPr lang="en-US" sz="4000" dirty="0" smtClean="0"/>
              <a:t>for Resources</a:t>
            </a:r>
            <a:endParaRPr lang="en-US" sz="4000" dirty="0" smtClean="0">
              <a:sym typeface="UC Berkeley OS Sign"/>
            </a:endParaRPr>
          </a:p>
        </p:txBody>
      </p:sp>
      <p:sp>
        <p:nvSpPr>
          <p:cNvPr id="3277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a:fld id="{C8D56061-F224-43AF-B683-3BDE141D491F}" type="slidenum">
              <a:rPr lang="en-US" sz="1500">
                <a:solidFill>
                  <a:srgbClr val="002955"/>
                </a:solidFill>
                <a:latin typeface="UC Berkeley OS Sign"/>
                <a:ea typeface="MS PGothic" pitchFamily="34" charset="-128"/>
                <a:sym typeface="UC Berkeley OS Sign"/>
              </a:rPr>
              <a:pPr algn="ctr"/>
              <a:t>54</a:t>
            </a:fld>
            <a:endParaRPr lang="en-US" sz="1500" dirty="0">
              <a:solidFill>
                <a:srgbClr val="002955"/>
              </a:solidFill>
              <a:latin typeface="UC Berkeley OS Sign"/>
              <a:ea typeface="MS PGothic" pitchFamily="34" charset="-128"/>
              <a:sym typeface="UC Berkeley OS Sign"/>
            </a:endParaRPr>
          </a:p>
        </p:txBody>
      </p:sp>
      <p:pic>
        <p:nvPicPr>
          <p:cNvPr id="32772" name="Content Placeholder 9" descr="organizing-resources.png"/>
          <p:cNvPicPr>
            <a:picLocks noGrp="1" noChangeAspect="1"/>
          </p:cNvPicPr>
          <p:nvPr>
            <p:ph idx="1"/>
          </p:nvPr>
        </p:nvPicPr>
        <p:blipFill>
          <a:blip r:embed="rId3" cstate="print"/>
          <a:srcRect/>
          <a:stretch>
            <a:fillRect/>
          </a:stretch>
        </p:blipFill>
        <p:spPr>
          <a:xfrm>
            <a:off x="178594" y="1714500"/>
            <a:ext cx="8609335" cy="4863331"/>
          </a:xfrm>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455414" y="533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Resource Focus</a:t>
            </a:r>
          </a:p>
        </p:txBody>
      </p:sp>
      <p:sp>
        <p:nvSpPr>
          <p:cNvPr id="34819" name="Rectangle 2"/>
          <p:cNvSpPr>
            <a:spLocks noGrp="1" noChangeArrowheads="1"/>
          </p:cNvSpPr>
          <p:nvPr>
            <p:ph idx="1"/>
          </p:nvPr>
        </p:nvSpPr>
        <p:spPr>
          <a:xfrm>
            <a:off x="486668" y="1715432"/>
            <a:ext cx="8197453" cy="4491633"/>
          </a:xfrm>
        </p:spPr>
        <p:txBody>
          <a:bodyPr>
            <a:normAutofit lnSpcReduction="10000"/>
          </a:bodyPr>
          <a:lstStyle/>
          <a:p>
            <a:pPr marL="0">
              <a:lnSpc>
                <a:spcPct val="93000"/>
              </a:lnSpc>
              <a:spcAft>
                <a:spcPts val="2109"/>
              </a:spcAft>
            </a:pPr>
            <a:r>
              <a:rPr lang="en-US" dirty="0" smtClean="0">
                <a:latin typeface="UC Berkeley OS Sign"/>
              </a:rPr>
              <a:t>We often designate some resource </a:t>
            </a:r>
            <a:r>
              <a:rPr lang="en-US" altLang="ja-JP" dirty="0" smtClean="0">
                <a:latin typeface="UC Berkeley OS Sign"/>
              </a:rPr>
              <a:t>as primary because it is the focus of our attention</a:t>
            </a:r>
          </a:p>
          <a:p>
            <a:pPr marL="0">
              <a:lnSpc>
                <a:spcPct val="93000"/>
              </a:lnSpc>
              <a:spcAft>
                <a:spcPts val="2109"/>
              </a:spcAft>
            </a:pPr>
            <a:r>
              <a:rPr lang="en-US" dirty="0" smtClean="0">
                <a:latin typeface="UC Berkeley OS Sign"/>
              </a:rPr>
              <a:t>We often create other resources that are descriptions of or otherwise associated with the primary resource</a:t>
            </a:r>
          </a:p>
          <a:p>
            <a:pPr marL="0">
              <a:lnSpc>
                <a:spcPct val="93000"/>
              </a:lnSpc>
              <a:spcAft>
                <a:spcPts val="2109"/>
              </a:spcAft>
            </a:pPr>
            <a:r>
              <a:rPr lang="en-US" dirty="0" smtClean="0">
                <a:latin typeface="UC Berkeley OS Sign"/>
              </a:rPr>
              <a:t>We</a:t>
            </a:r>
            <a:r>
              <a:rPr lang="en-US" altLang="ja-JP" dirty="0" smtClean="0">
                <a:latin typeface="UC Berkeley OS Sign"/>
              </a:rPr>
              <a:t> call these </a:t>
            </a:r>
            <a:r>
              <a:rPr lang="ja-JP" altLang="en-US" dirty="0" smtClean="0">
                <a:latin typeface="UC Berkeley OS Sign"/>
              </a:rPr>
              <a:t>“</a:t>
            </a:r>
            <a:r>
              <a:rPr lang="en-US" altLang="ja-JP" dirty="0" smtClean="0">
                <a:latin typeface="UC Berkeley OS Sign"/>
              </a:rPr>
              <a:t>Description resources</a:t>
            </a:r>
            <a:r>
              <a:rPr lang="ja-JP" altLang="en-US" dirty="0" smtClean="0">
                <a:latin typeface="UC Berkeley OS Sign"/>
              </a:rPr>
              <a:t>”</a:t>
            </a:r>
            <a:r>
              <a:rPr lang="en-US" altLang="ja-JP" dirty="0" smtClean="0">
                <a:latin typeface="UC Berkeley OS Sign"/>
              </a:rPr>
              <a:t>  (a more general term than </a:t>
            </a:r>
            <a:r>
              <a:rPr lang="ja-JP" altLang="en-US" dirty="0" smtClean="0">
                <a:latin typeface="UC Berkeley OS Sign"/>
              </a:rPr>
              <a:t>“</a:t>
            </a:r>
            <a:r>
              <a:rPr lang="en-US" altLang="ja-JP" dirty="0" smtClean="0">
                <a:latin typeface="UC Berkeley OS Sign"/>
              </a:rPr>
              <a:t>metadata</a:t>
            </a:r>
            <a:r>
              <a:rPr lang="ja-JP" altLang="en-US" dirty="0" smtClean="0">
                <a:latin typeface="UC Berkeley OS Sign"/>
              </a:rPr>
              <a:t>”</a:t>
            </a:r>
            <a:r>
              <a:rPr lang="en-US" altLang="ja-JP" dirty="0" smtClean="0">
                <a:latin typeface="UC Berkeley OS Sign"/>
              </a:rPr>
              <a:t>)</a:t>
            </a:r>
            <a:endParaRPr lang="en-US" dirty="0" smtClean="0">
              <a:latin typeface="UC Berkeley OS Sign"/>
            </a:endParaRPr>
          </a:p>
          <a:p>
            <a:pPr eaLnBrk="1" hangingPunct="1">
              <a:lnSpc>
                <a:spcPct val="92000"/>
              </a:lnSpc>
              <a:buClr>
                <a:srgbClr val="002955"/>
              </a:buClr>
              <a:buSzPct val="44000"/>
            </a:pPr>
            <a:endParaRPr lang="en-US" sz="2000" dirty="0" smtClean="0">
              <a:solidFill>
                <a:srgbClr val="002955"/>
              </a:solidFill>
              <a:sym typeface="UC Berkeley OS Sign"/>
            </a:endParaRPr>
          </a:p>
        </p:txBody>
      </p:sp>
      <p:sp>
        <p:nvSpPr>
          <p:cNvPr id="34820"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7C00B3B2-AC74-4A64-9DB8-F4302678BC7B}" type="slidenum">
              <a:rPr lang="en-US" sz="1500">
                <a:solidFill>
                  <a:srgbClr val="002955"/>
                </a:solidFill>
                <a:latin typeface="UC Berkeley OS Sign"/>
                <a:ea typeface="MS PGothic" pitchFamily="34" charset="-128"/>
                <a:sym typeface="UC Berkeley OS Sign"/>
              </a:rPr>
              <a:pPr algn="ctr"/>
              <a:t>55</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339328" y="64293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Fantasy Football: One Person’s Description is another Person’s Resource</a:t>
            </a:r>
            <a:endParaRPr lang="en-US" sz="3400" dirty="0" smtClean="0">
              <a:sym typeface="UC Berkeley OS Sign"/>
            </a:endParaRPr>
          </a:p>
        </p:txBody>
      </p:sp>
      <p:sp>
        <p:nvSpPr>
          <p:cNvPr id="3584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68288A29-6085-4313-BE45-5749DB103D0F}" type="slidenum">
              <a:rPr lang="en-US" sz="1500">
                <a:solidFill>
                  <a:srgbClr val="002955"/>
                </a:solidFill>
                <a:latin typeface="UC Berkeley OS Sign"/>
                <a:ea typeface="MS PGothic" pitchFamily="34" charset="-128"/>
                <a:sym typeface="UC Berkeley OS Sign"/>
              </a:rPr>
              <a:pPr algn="ctr"/>
              <a:t>56</a:t>
            </a:fld>
            <a:endParaRPr lang="en-US" sz="1500" dirty="0">
              <a:solidFill>
                <a:srgbClr val="002955"/>
              </a:solidFill>
              <a:latin typeface="UC Berkeley OS Sign"/>
              <a:ea typeface="MS PGothic" pitchFamily="34" charset="-128"/>
              <a:sym typeface="UC Berkeley OS Sign"/>
            </a:endParaRPr>
          </a:p>
        </p:txBody>
      </p:sp>
      <p:pic>
        <p:nvPicPr>
          <p:cNvPr id="35844" name="Picture 8" descr="FantasyFootballData.png"/>
          <p:cNvPicPr>
            <a:picLocks noChangeAspect="1"/>
          </p:cNvPicPr>
          <p:nvPr/>
        </p:nvPicPr>
        <p:blipFill>
          <a:blip r:embed="rId3" cstate="print"/>
          <a:srcRect/>
          <a:stretch>
            <a:fillRect/>
          </a:stretch>
        </p:blipFill>
        <p:spPr bwMode="auto">
          <a:xfrm>
            <a:off x="660797" y="2143125"/>
            <a:ext cx="7411641" cy="451284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446485" y="1285875"/>
            <a:ext cx="3393281" cy="3214688"/>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A Ticket is a Resource and a Description Resource</a:t>
            </a:r>
            <a:br>
              <a:rPr lang="en-US" sz="3400" dirty="0" smtClean="0"/>
            </a:br>
            <a:r>
              <a:rPr lang="en-US" sz="3400" dirty="0" smtClean="0"/>
              <a:t> at the Same Time</a:t>
            </a:r>
            <a:endParaRPr lang="en-US" sz="3400" dirty="0" smtClean="0">
              <a:sym typeface="UC Berkeley OS Sign"/>
            </a:endParaRPr>
          </a:p>
        </p:txBody>
      </p:sp>
      <p:sp>
        <p:nvSpPr>
          <p:cNvPr id="36867"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CDB463D9-4573-49EA-AF9A-912EF48B4CED}" type="slidenum">
              <a:rPr lang="en-US" sz="1500">
                <a:solidFill>
                  <a:srgbClr val="002955"/>
                </a:solidFill>
                <a:latin typeface="UC Berkeley OS Sign"/>
                <a:ea typeface="MS PGothic" pitchFamily="34" charset="-128"/>
                <a:sym typeface="UC Berkeley OS Sign"/>
              </a:rPr>
              <a:pPr algn="ctr"/>
              <a:t>57</a:t>
            </a:fld>
            <a:endParaRPr lang="en-US" sz="1500" dirty="0">
              <a:solidFill>
                <a:srgbClr val="002955"/>
              </a:solidFill>
              <a:latin typeface="UC Berkeley OS Sign"/>
              <a:ea typeface="MS PGothic" pitchFamily="34" charset="-128"/>
              <a:sym typeface="UC Berkeley OS Sign"/>
            </a:endParaRPr>
          </a:p>
        </p:txBody>
      </p:sp>
      <p:pic>
        <p:nvPicPr>
          <p:cNvPr id="36868" name="Picture 2"/>
          <p:cNvPicPr>
            <a:picLocks noChangeAspect="1" noChangeArrowheads="1"/>
          </p:cNvPicPr>
          <p:nvPr/>
        </p:nvPicPr>
        <p:blipFill>
          <a:blip r:embed="rId3" cstate="print"/>
          <a:srcRect/>
          <a:stretch>
            <a:fillRect/>
          </a:stretch>
        </p:blipFill>
        <p:spPr bwMode="auto">
          <a:xfrm>
            <a:off x="4143375" y="321469"/>
            <a:ext cx="4363269" cy="600186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553641" y="803672"/>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u="sng" dirty="0" smtClean="0">
                <a:sym typeface="UC Berkeley OS Sign"/>
              </a:rPr>
              <a:t>2. Why Is It Being Organized?</a:t>
            </a:r>
          </a:p>
        </p:txBody>
      </p:sp>
      <p:sp>
        <p:nvSpPr>
          <p:cNvPr id="3891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1B832E56-C730-4D46-ACE9-1D1EEE041875}" type="slidenum">
              <a:rPr lang="en-US" sz="1500">
                <a:solidFill>
                  <a:srgbClr val="002955"/>
                </a:solidFill>
                <a:latin typeface="UC Berkeley OS Sign"/>
                <a:ea typeface="MS PGothic" pitchFamily="34" charset="-128"/>
                <a:sym typeface="UC Berkeley OS Sign"/>
              </a:rPr>
              <a:pPr algn="ctr"/>
              <a:t>58</a:t>
            </a:fld>
            <a:endParaRPr lang="en-US" sz="1500" dirty="0">
              <a:solidFill>
                <a:srgbClr val="002955"/>
              </a:solidFill>
              <a:latin typeface="UC Berkeley OS Sign"/>
              <a:ea typeface="MS PGothic" pitchFamily="34" charset="-128"/>
              <a:sym typeface="UC Berkeley OS Sign"/>
            </a:endParaRPr>
          </a:p>
        </p:txBody>
      </p:sp>
      <p:sp>
        <p:nvSpPr>
          <p:cNvPr id="38916" name="Rectangle 8"/>
          <p:cNvSpPr>
            <a:spLocks noChangeArrowheads="1"/>
          </p:cNvSpPr>
          <p:nvPr/>
        </p:nvSpPr>
        <p:spPr bwMode="auto">
          <a:xfrm>
            <a:off x="392906" y="1823889"/>
            <a:ext cx="8304609" cy="5011787"/>
          </a:xfrm>
          <a:prstGeom prst="rect">
            <a:avLst/>
          </a:prstGeom>
          <a:noFill/>
          <a:ln w="9525">
            <a:noFill/>
            <a:miter lim="800000"/>
            <a:headEnd/>
            <a:tailEnd/>
          </a:ln>
        </p:spPr>
        <p:txBody>
          <a:bodyPr lIns="64291" tIns="32146" rIns="64291" bIns="32146">
            <a:spAutoFit/>
          </a:bodyPr>
          <a:lstStyle/>
          <a:p>
            <a:pPr>
              <a:lnSpc>
                <a:spcPct val="93000"/>
              </a:lnSpc>
              <a:spcAft>
                <a:spcPts val="2109"/>
              </a:spcAft>
              <a:buFont typeface="Arial" pitchFamily="34" charset="0"/>
              <a:buChar char="•"/>
            </a:pPr>
            <a:r>
              <a:rPr lang="en-US" sz="2800" dirty="0">
                <a:latin typeface="UC Berkeley OS Sign"/>
              </a:rPr>
              <a:t>The essential purpose of every Organizing System is to "bring like things together and differentiating among them</a:t>
            </a:r>
            <a:r>
              <a:rPr lang="en-US" altLang="en-US" sz="2800" dirty="0">
                <a:latin typeface="UC Berkeley OS Sign"/>
              </a:rPr>
              <a:t>” – enabling generic requirements of resource discovery, identification, access…</a:t>
            </a:r>
            <a:endParaRPr lang="en-US" sz="2800" dirty="0">
              <a:latin typeface="UC Berkeley OS Sign"/>
            </a:endParaRPr>
          </a:p>
          <a:p>
            <a:pPr>
              <a:lnSpc>
                <a:spcPct val="93000"/>
              </a:lnSpc>
              <a:spcAft>
                <a:spcPts val="2109"/>
              </a:spcAft>
              <a:buFont typeface="Arial" pitchFamily="34" charset="0"/>
              <a:buChar char="•"/>
            </a:pPr>
            <a:r>
              <a:rPr lang="en-US" sz="2800" dirty="0">
                <a:latin typeface="UC Berkeley OS Sign"/>
              </a:rPr>
              <a:t>But there are always more precise requirements and constraints to satisfy and more specific kinds of interactions to support</a:t>
            </a:r>
          </a:p>
          <a:p>
            <a:pPr>
              <a:lnSpc>
                <a:spcPct val="93000"/>
              </a:lnSpc>
              <a:spcAft>
                <a:spcPts val="2109"/>
              </a:spcAft>
              <a:buFont typeface="Arial" pitchFamily="34" charset="0"/>
              <a:buChar char="•"/>
            </a:pPr>
            <a:r>
              <a:rPr lang="en-US" sz="2800" dirty="0">
                <a:latin typeface="UC Berkeley OS Sign"/>
              </a:rPr>
              <a:t>Different stakeholders might not agree on these requirements, making it necessary to use multiple and possibly incompatible resource descriptions and organizing principles</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Interactions –The Why </a:t>
            </a:r>
            <a:br>
              <a:rPr lang="en-US" sz="3400" dirty="0" smtClean="0">
                <a:sym typeface="UC Berkeley OS Sign"/>
              </a:rPr>
            </a:br>
            <a:r>
              <a:rPr lang="en-US" sz="3400" dirty="0" smtClean="0">
                <a:sym typeface="UC Berkeley OS Sign"/>
              </a:rPr>
              <a:t>of Organizing Systems</a:t>
            </a:r>
          </a:p>
        </p:txBody>
      </p:sp>
      <p:sp>
        <p:nvSpPr>
          <p:cNvPr id="3993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571DAF9D-7E99-439A-B844-A365EC84BBDB}" type="slidenum">
              <a:rPr lang="en-US" sz="1500">
                <a:solidFill>
                  <a:srgbClr val="002955"/>
                </a:solidFill>
                <a:latin typeface="UC Berkeley OS Sign"/>
                <a:ea typeface="MS PGothic" pitchFamily="34" charset="-128"/>
                <a:sym typeface="UC Berkeley OS Sign"/>
              </a:rPr>
              <a:pPr algn="ctr"/>
              <a:t>59</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553641" y="2035969"/>
            <a:ext cx="8036719" cy="3955344"/>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INTERACTIONS include any activity, function, or service supported by or enabled with respect to the resources in a collection or with respect the collection as a whole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Interactions can include access, reuse, copying, transforming, translating, comparing, combining, visualizing, recommending… anything that a person or process can do with the resources…</a:t>
            </a:r>
          </a:p>
          <a:p>
            <a:pPr marL="241093" indent="-241093" eaLnBrk="0" hangingPunct="0">
              <a:lnSpc>
                <a:spcPct val="93000"/>
              </a:lnSpc>
              <a:spcBef>
                <a:spcPts val="1266"/>
              </a:spcBef>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latin typeface="UC Berkeley OS Sign"/>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dirty="0" smtClean="0"/>
              <a:t>INFO 202 has been the "gateway course" in this program since the day it began </a:t>
            </a:r>
          </a:p>
          <a:p>
            <a:r>
              <a:rPr lang="en-US" dirty="0" smtClean="0"/>
              <a:t>The course builds the foundation for much of your I School experience</a:t>
            </a:r>
          </a:p>
          <a:p>
            <a:r>
              <a:rPr lang="en-US" dirty="0" smtClean="0"/>
              <a:t>It introduces the intellectual foundations and vocabulary for students with heterogeneous backgrounds </a:t>
            </a:r>
          </a:p>
        </p:txBody>
      </p:sp>
      <p:sp>
        <p:nvSpPr>
          <p:cNvPr id="7171" name="Rectangle 1"/>
          <p:cNvSpPr>
            <a:spLocks noGrp="1" noChangeArrowheads="1"/>
          </p:cNvSpPr>
          <p:nvPr>
            <p:ph type="title"/>
          </p:nvPr>
        </p:nvSpPr>
        <p:spPr>
          <a:xfrm>
            <a:off x="5334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Why This Course Exists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579455" y="429222"/>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smtClean="0">
                <a:sym typeface="UC Berkeley OS Sign"/>
              </a:rPr>
              <a:t>Interactions</a:t>
            </a:r>
          </a:p>
        </p:txBody>
      </p:sp>
      <p:sp>
        <p:nvSpPr>
          <p:cNvPr id="4096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B448A50E-7F6D-428A-88F8-8870F174DB61}" type="slidenum">
              <a:rPr lang="en-US" sz="1500">
                <a:solidFill>
                  <a:srgbClr val="002955"/>
                </a:solidFill>
                <a:latin typeface="UC Berkeley OS Sign"/>
                <a:ea typeface="MS PGothic" pitchFamily="34" charset="-128"/>
                <a:sym typeface="UC Berkeley OS Sign"/>
              </a:rPr>
              <a:pPr algn="ctr"/>
              <a:t>60</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232172" y="1768078"/>
            <a:ext cx="8590359" cy="4897397"/>
          </a:xfrm>
          <a:prstGeom prst="rect">
            <a:avLst/>
          </a:prstGeom>
          <a:noFill/>
          <a:ln w="9525">
            <a:noFill/>
            <a:miter lim="800000"/>
            <a:headEnd/>
            <a:tailEnd/>
          </a:ln>
        </p:spPr>
        <p:txBody>
          <a:bodyPr lIns="64291" tIns="32146" rIns="64291" bIns="32146">
            <a:spAutoFit/>
          </a:bodyPr>
          <a:lstStyle/>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Some interactions can be enabled with any type of resource, while others are tied to resource types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The </a:t>
            </a:r>
            <a:r>
              <a:rPr lang="en-US" sz="3600" dirty="0"/>
              <a:t>supported interactions depend on the nature and extent of the resource descriptions and arrangement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Finding the optimal descriptions is an important goal but not always possible </a:t>
            </a:r>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latin typeface="UC Berkeley OS Sign"/>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Description is Challenging</a:t>
            </a:r>
            <a:endParaRPr lang="en-US" sz="3400" dirty="0" smtClean="0">
              <a:sym typeface="UC Berkeley OS Sign"/>
            </a:endParaRPr>
          </a:p>
        </p:txBody>
      </p:sp>
      <p:sp>
        <p:nvSpPr>
          <p:cNvPr id="4608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F7D2523A-B395-469B-8EB6-3D4BE75789E1}" type="slidenum">
              <a:rPr lang="en-US" sz="1500">
                <a:solidFill>
                  <a:srgbClr val="002955"/>
                </a:solidFill>
                <a:latin typeface="UC Berkeley OS Sign"/>
                <a:ea typeface="MS PGothic" pitchFamily="34" charset="-128"/>
                <a:sym typeface="UC Berkeley OS Sign"/>
              </a:rPr>
              <a:pPr algn="ctr"/>
              <a:t>61</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500063" y="1875235"/>
            <a:ext cx="8251031" cy="4804679"/>
          </a:xfrm>
          <a:prstGeom prst="rect">
            <a:avLst/>
          </a:prstGeom>
        </p:spPr>
        <p:txBody>
          <a:bodyPr lIns="64291" tIns="32146" rIns="64291" bIns="32146">
            <a:spAutoFit/>
          </a:bodyPr>
          <a:lstStyle/>
          <a:p>
            <a:pPr>
              <a:buFont typeface="Arial" pitchFamily="34" charset="0"/>
              <a:buChar char="•"/>
              <a:defRPr/>
            </a:pPr>
            <a:r>
              <a:rPr lang="en-US" sz="2800" dirty="0"/>
              <a:t> </a:t>
            </a:r>
            <a:r>
              <a:rPr lang="en-US" sz="2800" dirty="0" smtClean="0">
                <a:latin typeface="UC Berkeley OS Sign"/>
              </a:rPr>
              <a:t>People use different words for the same things, and the same words for different things - what would a "good" description be like, and how can it be created?</a:t>
            </a:r>
          </a:p>
          <a:p>
            <a:pPr>
              <a:defRPr/>
            </a:pPr>
            <a:endParaRPr lang="en-US" sz="2800" dirty="0" smtClean="0">
              <a:latin typeface="UC Berkeley OS Sign"/>
            </a:endParaRPr>
          </a:p>
          <a:p>
            <a:pPr>
              <a:buFont typeface="Arial" pitchFamily="34" charset="0"/>
              <a:buChar char="•"/>
              <a:defRPr/>
            </a:pPr>
            <a:r>
              <a:rPr lang="en-US" sz="2800" kern="0" dirty="0" smtClean="0">
                <a:latin typeface="UC Berkeley OS Sign"/>
              </a:rPr>
              <a:t> Describing and organizing always</a:t>
            </a:r>
            <a:r>
              <a:rPr lang="en-US" sz="2800" dirty="0" smtClean="0">
                <a:latin typeface="UC Berkeley OS Sign"/>
              </a:rPr>
              <a:t> (explicitly or implicitly) takes place in some context</a:t>
            </a:r>
          </a:p>
          <a:p>
            <a:pPr>
              <a:buFont typeface="Arial" pitchFamily="34" charset="0"/>
              <a:buChar char="•"/>
              <a:defRPr/>
            </a:pPr>
            <a:endParaRPr lang="en-US" sz="2800" dirty="0" smtClean="0">
              <a:latin typeface="UC Berkeley OS Sign"/>
            </a:endParaRPr>
          </a:p>
          <a:p>
            <a:pPr>
              <a:buFont typeface="Arial" pitchFamily="34" charset="0"/>
              <a:buChar char="•"/>
              <a:defRPr/>
            </a:pPr>
            <a:r>
              <a:rPr lang="en-US" sz="2800" dirty="0" smtClean="0">
                <a:latin typeface="UC Berkeley OS Sign"/>
              </a:rPr>
              <a:t> The context shapes which resource properties are important and the organizing principles that use those properties, introducing bias</a:t>
            </a:r>
            <a:endParaRPr lang="en-US" sz="2800" kern="0" dirty="0">
              <a:latin typeface="UC Berkeley OS Sign"/>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455414" y="804788"/>
            <a:ext cx="8688586"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Vocabulary Problem</a:t>
            </a:r>
          </a:p>
        </p:txBody>
      </p:sp>
      <p:sp>
        <p:nvSpPr>
          <p:cNvPr id="2355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73A177FE-38FB-44AA-ACF5-B77AD597AA94}" type="slidenum">
              <a:rPr lang="en-US" sz="1500">
                <a:solidFill>
                  <a:srgbClr val="002955"/>
                </a:solidFill>
                <a:latin typeface="UC Berkeley OS Sign"/>
                <a:ea typeface="MS PGothic" pitchFamily="34" charset="-128"/>
                <a:sym typeface="UC Berkeley OS Sign"/>
              </a:rPr>
              <a:pPr algn="ctr"/>
              <a:t>62</a:t>
            </a:fld>
            <a:endParaRPr lang="en-US" sz="1500" dirty="0">
              <a:solidFill>
                <a:srgbClr val="002955"/>
              </a:solidFill>
              <a:latin typeface="UC Berkeley OS Sign"/>
              <a:ea typeface="MS PGothic" pitchFamily="34" charset="-128"/>
              <a:sym typeface="UC Berkeley OS Sign"/>
            </a:endParaRPr>
          </a:p>
        </p:txBody>
      </p:sp>
      <p:pic>
        <p:nvPicPr>
          <p:cNvPr id="23559" name="Content Placeholder 8" descr="arranged-resources-sideways.png"/>
          <p:cNvPicPr>
            <a:picLocks noGrp="1" noChangeAspect="1"/>
          </p:cNvPicPr>
          <p:nvPr>
            <p:ph idx="1"/>
          </p:nvPr>
        </p:nvPicPr>
        <p:blipFill>
          <a:blip r:embed="rId3" cstate="print"/>
          <a:stretch>
            <a:fillRect/>
          </a:stretch>
        </p:blipFill>
        <p:spPr>
          <a:xfrm>
            <a:off x="304800" y="1828800"/>
            <a:ext cx="8511244" cy="2936378"/>
          </a:xfrm>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0" y="321469"/>
            <a:ext cx="8621613"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A DJ Organizes His Records –</a:t>
            </a:r>
            <a:br>
              <a:rPr lang="en-US" sz="3400" dirty="0" smtClean="0"/>
            </a:br>
            <a:r>
              <a:rPr lang="en-US" sz="3400" dirty="0" smtClean="0"/>
              <a:t> Beats per Minute</a:t>
            </a:r>
            <a:endParaRPr lang="en-US" sz="3400" dirty="0" smtClean="0">
              <a:sym typeface="UC Berkeley OS Sign"/>
            </a:endParaRPr>
          </a:p>
        </p:txBody>
      </p:sp>
      <p:pic>
        <p:nvPicPr>
          <p:cNvPr id="43011" name="Content Placeholder 9" descr="MattEarpRecordOrganization.gif"/>
          <p:cNvPicPr>
            <a:picLocks noGrp="1" noChangeAspect="1"/>
          </p:cNvPicPr>
          <p:nvPr>
            <p:ph idx="1"/>
          </p:nvPr>
        </p:nvPicPr>
        <p:blipFill>
          <a:blip r:embed="rId3" cstate="print"/>
          <a:srcRect/>
          <a:stretch>
            <a:fillRect/>
          </a:stretch>
        </p:blipFill>
        <p:spPr>
          <a:xfrm>
            <a:off x="875109" y="1500188"/>
            <a:ext cx="7340203" cy="5041925"/>
          </a:xfrm>
        </p:spPr>
      </p:pic>
      <p:sp>
        <p:nvSpPr>
          <p:cNvPr id="4301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947E9D1-B899-4388-832A-48BF85AEE1B9}" type="slidenum">
              <a:rPr lang="en-US" sz="1500">
                <a:solidFill>
                  <a:srgbClr val="002955"/>
                </a:solidFill>
                <a:latin typeface="UC Berkeley OS Sign"/>
                <a:ea typeface="MS PGothic" pitchFamily="34" charset="-128"/>
                <a:sym typeface="UC Berkeley OS Sign"/>
              </a:rPr>
              <a:pPr algn="ctr"/>
              <a:t>63</a:t>
            </a:fld>
            <a:endParaRPr lang="en-US" sz="1500" dirty="0">
              <a:solidFill>
                <a:srgbClr val="002955"/>
              </a:solidFill>
              <a:latin typeface="UC Berkeley OS Sign"/>
              <a:ea typeface="MS PGothic" pitchFamily="34" charset="-128"/>
              <a:sym typeface="UC Berkeley OS Sign"/>
            </a:endParaRPr>
          </a:p>
        </p:txBody>
      </p:sp>
      <p:sp>
        <p:nvSpPr>
          <p:cNvPr id="43013" name="TextBox 7"/>
          <p:cNvSpPr txBox="1">
            <a:spLocks noChangeArrowheads="1"/>
          </p:cNvSpPr>
          <p:nvPr/>
        </p:nvSpPr>
        <p:spPr bwMode="auto">
          <a:xfrm>
            <a:off x="1196578" y="6536531"/>
            <a:ext cx="2839641" cy="618918"/>
          </a:xfrm>
          <a:prstGeom prst="rect">
            <a:avLst/>
          </a:prstGeom>
          <a:noFill/>
          <a:ln w="9525">
            <a:noFill/>
            <a:miter lim="800000"/>
            <a:headEnd/>
            <a:tailEnd/>
          </a:ln>
        </p:spPr>
        <p:txBody>
          <a:bodyPr lIns="64291" tIns="32146" rIns="64291" bIns="32146">
            <a:spAutoFit/>
          </a:bodyPr>
          <a:lstStyle/>
          <a:p>
            <a:r>
              <a:rPr lang="en-US"/>
              <a:t>Photo by Matt Earp aka Kid kameleon</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u="sng" dirty="0" smtClean="0">
                <a:sym typeface="UC Berkeley OS Sign"/>
              </a:rPr>
              <a:t>3. How Much Is It Being Organized?</a:t>
            </a:r>
          </a:p>
        </p:txBody>
      </p:sp>
      <p:sp>
        <p:nvSpPr>
          <p:cNvPr id="4403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6C62BC43-6873-4B92-9B89-E85284A87690}" type="slidenum">
              <a:rPr lang="en-US" sz="1500">
                <a:solidFill>
                  <a:srgbClr val="002955"/>
                </a:solidFill>
                <a:latin typeface="UC Berkeley OS Sign"/>
                <a:ea typeface="MS PGothic" pitchFamily="34" charset="-128"/>
                <a:sym typeface="UC Berkeley OS Sign"/>
              </a:rPr>
              <a:pPr algn="ctr"/>
              <a:t>64</a:t>
            </a:fld>
            <a:endParaRPr lang="en-US" sz="1500" dirty="0">
              <a:solidFill>
                <a:srgbClr val="002955"/>
              </a:solidFill>
              <a:latin typeface="UC Berkeley OS Sign"/>
              <a:ea typeface="MS PGothic" pitchFamily="34" charset="-128"/>
              <a:sym typeface="UC Berkeley OS Sign"/>
            </a:endParaRPr>
          </a:p>
        </p:txBody>
      </p:sp>
      <p:sp>
        <p:nvSpPr>
          <p:cNvPr id="44036" name="Rectangle 8"/>
          <p:cNvSpPr>
            <a:spLocks noChangeArrowheads="1"/>
          </p:cNvSpPr>
          <p:nvPr/>
        </p:nvSpPr>
        <p:spPr bwMode="auto">
          <a:xfrm>
            <a:off x="446485" y="2040434"/>
            <a:ext cx="8304609" cy="5031023"/>
          </a:xfrm>
          <a:prstGeom prst="rect">
            <a:avLst/>
          </a:prstGeom>
          <a:noFill/>
          <a:ln w="9525">
            <a:noFill/>
            <a:miter lim="800000"/>
            <a:headEnd/>
            <a:tailEnd/>
          </a:ln>
        </p:spPr>
        <p:txBody>
          <a:bodyPr lIns="64291" tIns="32146" rIns="64291" bIns="32146">
            <a:spAutoFit/>
          </a:bodyPr>
          <a:lstStyle/>
          <a:p>
            <a:pPr>
              <a:spcAft>
                <a:spcPts val="422"/>
              </a:spcAft>
              <a:buFont typeface="Arial" pitchFamily="34" charset="0"/>
              <a:buChar char="•"/>
            </a:pPr>
            <a:r>
              <a:rPr lang="en-US" sz="2500" dirty="0">
                <a:latin typeface="UC Berkeley OS Sign"/>
              </a:rPr>
              <a:t>Not everything is equally organizable, because not everything is equally describable</a:t>
            </a:r>
          </a:p>
          <a:p>
            <a:pPr>
              <a:spcAft>
                <a:spcPts val="422"/>
              </a:spcAft>
              <a:buFont typeface="Arial" pitchFamily="34" charset="0"/>
              <a:buChar char="•"/>
            </a:pPr>
            <a:r>
              <a:rPr lang="en-US" sz="2500" dirty="0">
                <a:latin typeface="UC Berkeley OS Sign"/>
              </a:rPr>
              <a:t>A controlled vocabulary can yield more consistent organization</a:t>
            </a:r>
          </a:p>
          <a:p>
            <a:pPr>
              <a:spcAft>
                <a:spcPts val="422"/>
              </a:spcAft>
              <a:buFont typeface="Arial" pitchFamily="34" charset="0"/>
              <a:buChar char="•"/>
            </a:pPr>
            <a:r>
              <a:rPr lang="en-US" sz="2500" dirty="0">
                <a:latin typeface="UC Berkeley OS Sign"/>
              </a:rPr>
              <a:t>Are you organizing the resources you have, or do you need to create an organizing system that can apply to resources that you have not yet collected?</a:t>
            </a:r>
          </a:p>
          <a:p>
            <a:pPr>
              <a:spcAft>
                <a:spcPts val="422"/>
              </a:spcAft>
              <a:buFont typeface="Arial" pitchFamily="34" charset="0"/>
              <a:buChar char="•"/>
            </a:pPr>
            <a:r>
              <a:rPr lang="en-US" sz="2500" dirty="0">
                <a:latin typeface="UC Berkeley OS Sign"/>
              </a:rPr>
              <a:t>The scope and size of a collection shapes how much it needs to be organized</a:t>
            </a:r>
          </a:p>
          <a:p>
            <a:pPr>
              <a:spcAft>
                <a:spcPts val="422"/>
              </a:spcAft>
              <a:buFont typeface="Arial" pitchFamily="34" charset="0"/>
              <a:buChar char="•"/>
            </a:pPr>
            <a:r>
              <a:rPr lang="en-US" sz="2500" dirty="0">
                <a:latin typeface="UC Berkeley OS Sign"/>
              </a:rPr>
              <a:t> Making resources “smart” increases how much they can be organized</a:t>
            </a:r>
          </a:p>
          <a:p>
            <a:pPr>
              <a:lnSpc>
                <a:spcPct val="93000"/>
              </a:lnSpc>
              <a:buFont typeface="Arial" pitchFamily="34" charset="0"/>
              <a:buChar char="•"/>
            </a:pPr>
            <a:endParaRPr lang="en-US" sz="2800" dirty="0">
              <a:latin typeface="UC Berkeley OS Sign"/>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u="sng" dirty="0" smtClean="0">
                <a:sym typeface="UC Berkeley OS Sign"/>
              </a:rPr>
              <a:t>4. When Is It Being Organized?</a:t>
            </a:r>
          </a:p>
        </p:txBody>
      </p:sp>
      <p:sp>
        <p:nvSpPr>
          <p:cNvPr id="4505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882E7D5D-64FD-4CD9-97A4-B9340E9AB3EF}" type="slidenum">
              <a:rPr lang="en-US" sz="1500">
                <a:solidFill>
                  <a:srgbClr val="002955"/>
                </a:solidFill>
                <a:latin typeface="UC Berkeley OS Sign"/>
                <a:ea typeface="MS PGothic" pitchFamily="34" charset="-128"/>
                <a:sym typeface="UC Berkeley OS Sign"/>
              </a:rPr>
              <a:pPr algn="ctr"/>
              <a:t>65</a:t>
            </a:fld>
            <a:endParaRPr lang="en-US" sz="1500" dirty="0">
              <a:solidFill>
                <a:srgbClr val="002955"/>
              </a:solidFill>
              <a:latin typeface="UC Berkeley OS Sign"/>
              <a:ea typeface="MS PGothic" pitchFamily="34" charset="-128"/>
              <a:sym typeface="UC Berkeley OS Sign"/>
            </a:endParaRPr>
          </a:p>
        </p:txBody>
      </p:sp>
      <p:sp>
        <p:nvSpPr>
          <p:cNvPr id="45060" name="Rectangle 8"/>
          <p:cNvSpPr>
            <a:spLocks noChangeArrowheads="1"/>
          </p:cNvSpPr>
          <p:nvPr/>
        </p:nvSpPr>
        <p:spPr bwMode="auto">
          <a:xfrm>
            <a:off x="446485" y="2040434"/>
            <a:ext cx="8304609" cy="4115324"/>
          </a:xfrm>
          <a:prstGeom prst="rect">
            <a:avLst/>
          </a:prstGeom>
          <a:noFill/>
          <a:ln w="9525">
            <a:noFill/>
            <a:miter lim="800000"/>
            <a:headEnd/>
            <a:tailEnd/>
          </a:ln>
        </p:spPr>
        <p:txBody>
          <a:bodyPr lIns="64291" tIns="32146" rIns="64291" bIns="32146">
            <a:spAutoFit/>
          </a:bodyPr>
          <a:lstStyle/>
          <a:p>
            <a:pPr>
              <a:lnSpc>
                <a:spcPct val="93000"/>
              </a:lnSpc>
              <a:buFont typeface="Arial" pitchFamily="34" charset="0"/>
              <a:buChar char="•"/>
            </a:pPr>
            <a:endParaRPr lang="en-US" sz="3100" dirty="0">
              <a:latin typeface="UC Berkeley OS Sign"/>
            </a:endParaRPr>
          </a:p>
          <a:p>
            <a:pPr>
              <a:lnSpc>
                <a:spcPct val="93000"/>
              </a:lnSpc>
              <a:buFont typeface="Arial" pitchFamily="34" charset="0"/>
              <a:buChar char="•"/>
            </a:pPr>
            <a:r>
              <a:rPr lang="en-US" sz="2800" dirty="0">
                <a:latin typeface="UC Berkeley OS Sign"/>
              </a:rPr>
              <a:t>When the resource is created</a:t>
            </a:r>
          </a:p>
          <a:p>
            <a:pPr>
              <a:lnSpc>
                <a:spcPct val="93000"/>
              </a:lnSpc>
              <a:buFont typeface="Arial" pitchFamily="34" charset="0"/>
              <a:buChar char="•"/>
            </a:pPr>
            <a:endParaRPr lang="en-US" sz="2800" dirty="0">
              <a:latin typeface="UC Berkeley OS Sign"/>
            </a:endParaRPr>
          </a:p>
          <a:p>
            <a:pPr>
              <a:lnSpc>
                <a:spcPct val="93000"/>
              </a:lnSpc>
              <a:buFont typeface="Arial" pitchFamily="34" charset="0"/>
              <a:buChar char="•"/>
            </a:pPr>
            <a:r>
              <a:rPr lang="en-US" sz="2800" dirty="0">
                <a:latin typeface="UC Berkeley OS Sign"/>
              </a:rPr>
              <a:t>When it is added to some collection</a:t>
            </a:r>
          </a:p>
          <a:p>
            <a:pPr>
              <a:lnSpc>
                <a:spcPct val="93000"/>
              </a:lnSpc>
              <a:buFont typeface="Arial" pitchFamily="34" charset="0"/>
              <a:buChar char="•"/>
            </a:pPr>
            <a:endParaRPr lang="en-US" sz="2800" dirty="0">
              <a:latin typeface="UC Berkeley OS Sign"/>
            </a:endParaRPr>
          </a:p>
          <a:p>
            <a:pPr>
              <a:lnSpc>
                <a:spcPct val="93000"/>
              </a:lnSpc>
              <a:buFont typeface="Arial" pitchFamily="34" charset="0"/>
              <a:buChar char="•"/>
            </a:pPr>
            <a:r>
              <a:rPr lang="en-US" sz="2800" dirty="0">
                <a:latin typeface="UC Berkeley OS Sign"/>
              </a:rPr>
              <a:t>Just in time</a:t>
            </a:r>
          </a:p>
          <a:p>
            <a:pPr>
              <a:lnSpc>
                <a:spcPct val="93000"/>
              </a:lnSpc>
              <a:buFont typeface="Arial" pitchFamily="34" charset="0"/>
              <a:buChar char="•"/>
            </a:pPr>
            <a:endParaRPr lang="en-US" sz="2800" dirty="0">
              <a:latin typeface="UC Berkeley OS Sign"/>
            </a:endParaRPr>
          </a:p>
          <a:p>
            <a:pPr>
              <a:lnSpc>
                <a:spcPct val="93000"/>
              </a:lnSpc>
              <a:buFont typeface="Arial" pitchFamily="34" charset="0"/>
              <a:buChar char="•"/>
            </a:pPr>
            <a:r>
              <a:rPr lang="en-US" sz="2800" dirty="0">
                <a:latin typeface="UC Berkeley OS Sign"/>
              </a:rPr>
              <a:t>Never</a:t>
            </a:r>
          </a:p>
          <a:p>
            <a:pPr>
              <a:lnSpc>
                <a:spcPct val="93000"/>
              </a:lnSpc>
              <a:buFont typeface="Arial" pitchFamily="34" charset="0"/>
              <a:buChar char="•"/>
            </a:pPr>
            <a:endParaRPr lang="en-US" sz="2800" dirty="0">
              <a:latin typeface="UC Berkeley OS Sign"/>
            </a:endParaRPr>
          </a:p>
          <a:p>
            <a:pPr>
              <a:lnSpc>
                <a:spcPct val="93000"/>
              </a:lnSpc>
              <a:buFont typeface="Arial" pitchFamily="34" charset="0"/>
              <a:buChar char="•"/>
            </a:pPr>
            <a:r>
              <a:rPr lang="en-US" sz="2800" dirty="0">
                <a:latin typeface="UC Berkeley OS Sign"/>
              </a:rPr>
              <a:t>All the time - continuous or incremental</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a:xfrm>
            <a:off x="500063" y="267891"/>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ja-JP" altLang="en-US" sz="3400" smtClean="0"/>
              <a:t>“</a:t>
            </a:r>
            <a:r>
              <a:rPr lang="en-US" altLang="ja-JP" sz="3400" dirty="0" smtClean="0"/>
              <a:t>Just in Case</a:t>
            </a:r>
            <a:r>
              <a:rPr lang="ja-JP" altLang="en-US" sz="3400" smtClean="0"/>
              <a:t>”</a:t>
            </a:r>
            <a:r>
              <a:rPr lang="en-US" altLang="ja-JP" sz="3400" dirty="0" smtClean="0"/>
              <a:t> Organization</a:t>
            </a:r>
            <a:br>
              <a:rPr lang="en-US" altLang="ja-JP" sz="3400" dirty="0" smtClean="0"/>
            </a:br>
            <a:endParaRPr lang="en-US" sz="3400" dirty="0" smtClean="0">
              <a:sym typeface="UC Berkeley OS Sign"/>
            </a:endParaRPr>
          </a:p>
        </p:txBody>
      </p:sp>
      <p:pic>
        <p:nvPicPr>
          <p:cNvPr id="46083" name="Content Placeholder 8" descr="FilerOffice.gif"/>
          <p:cNvPicPr>
            <a:picLocks noGrp="1" noChangeAspect="1"/>
          </p:cNvPicPr>
          <p:nvPr>
            <p:ph idx="1"/>
          </p:nvPr>
        </p:nvPicPr>
        <p:blipFill>
          <a:blip r:embed="rId3" cstate="print"/>
          <a:srcRect/>
          <a:stretch>
            <a:fillRect/>
          </a:stretch>
        </p:blipFill>
        <p:spPr>
          <a:xfrm>
            <a:off x="660797" y="1071562"/>
            <a:ext cx="7681764" cy="5549801"/>
          </a:xfrm>
        </p:spPr>
      </p:pic>
      <p:sp>
        <p:nvSpPr>
          <p:cNvPr id="46084"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E54469C7-7244-44E3-A4C4-9AA6CCE2A1F0}" type="slidenum">
              <a:rPr lang="en-US" sz="1500">
                <a:solidFill>
                  <a:srgbClr val="002955"/>
                </a:solidFill>
                <a:latin typeface="UC Berkeley OS Sign"/>
                <a:ea typeface="MS PGothic" pitchFamily="34" charset="-128"/>
                <a:sym typeface="UC Berkeley OS Sign"/>
              </a:rPr>
              <a:pPr algn="ctr"/>
              <a:t>66</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ChangeArrowheads="1"/>
          </p:cNvSpPr>
          <p:nvPr>
            <p:ph type="title"/>
          </p:nvPr>
        </p:nvSpPr>
        <p:spPr>
          <a:xfrm>
            <a:off x="392906" y="214313"/>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Postponing Organization</a:t>
            </a:r>
            <a:br>
              <a:rPr lang="en-US" sz="3400" dirty="0" smtClean="0"/>
            </a:br>
            <a:endParaRPr lang="en-US" sz="3400" dirty="0" smtClean="0">
              <a:sym typeface="UC Berkeley OS Sign"/>
            </a:endParaRPr>
          </a:p>
        </p:txBody>
      </p:sp>
      <p:pic>
        <p:nvPicPr>
          <p:cNvPr id="47107" name="Content Placeholder 9" descr="PilerOffice.gif"/>
          <p:cNvPicPr>
            <a:picLocks noGrp="1" noChangeAspect="1"/>
          </p:cNvPicPr>
          <p:nvPr>
            <p:ph idx="1"/>
          </p:nvPr>
        </p:nvPicPr>
        <p:blipFill>
          <a:blip r:embed="rId3" cstate="print"/>
          <a:srcRect/>
          <a:stretch>
            <a:fillRect/>
          </a:stretch>
        </p:blipFill>
        <p:spPr>
          <a:xfrm>
            <a:off x="1196578" y="1017985"/>
            <a:ext cx="6700615" cy="5667003"/>
          </a:xfrm>
        </p:spPr>
      </p:pic>
      <p:sp>
        <p:nvSpPr>
          <p:cNvPr id="47108"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F41846A9-BBAE-4CB3-A24E-65A40F3BA0B5}" type="slidenum">
              <a:rPr lang="en-US" sz="1500">
                <a:solidFill>
                  <a:srgbClr val="002955"/>
                </a:solidFill>
                <a:latin typeface="UC Berkeley OS Sign"/>
                <a:ea typeface="MS PGothic" pitchFamily="34" charset="-128"/>
                <a:sym typeface="UC Berkeley OS Sign"/>
              </a:rPr>
              <a:pPr algn="ctr"/>
              <a:t>67</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u="sng" dirty="0" smtClean="0">
                <a:sym typeface="UC Berkeley OS Sign"/>
              </a:rPr>
              <a:t>5. Who or What Is Organizing?</a:t>
            </a:r>
          </a:p>
        </p:txBody>
      </p:sp>
      <p:sp>
        <p:nvSpPr>
          <p:cNvPr id="481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03324D3-4AF0-4F8E-83D6-825208A90235}" type="slidenum">
              <a:rPr lang="en-US" sz="1500">
                <a:solidFill>
                  <a:srgbClr val="002955"/>
                </a:solidFill>
                <a:latin typeface="UC Berkeley OS Sign"/>
                <a:ea typeface="MS PGothic" pitchFamily="34" charset="-128"/>
                <a:sym typeface="UC Berkeley OS Sign"/>
              </a:rPr>
              <a:pPr algn="ctr"/>
              <a:t>68</a:t>
            </a:fld>
            <a:endParaRPr lang="en-US" sz="1500" dirty="0">
              <a:solidFill>
                <a:srgbClr val="002955"/>
              </a:solidFill>
              <a:latin typeface="UC Berkeley OS Sign"/>
              <a:ea typeface="MS PGothic" pitchFamily="34" charset="-128"/>
              <a:sym typeface="UC Berkeley OS Sign"/>
            </a:endParaRPr>
          </a:p>
        </p:txBody>
      </p:sp>
      <p:sp>
        <p:nvSpPr>
          <p:cNvPr id="48132" name="Rectangle 8"/>
          <p:cNvSpPr>
            <a:spLocks noChangeArrowheads="1"/>
          </p:cNvSpPr>
          <p:nvPr/>
        </p:nvSpPr>
        <p:spPr bwMode="auto">
          <a:xfrm>
            <a:off x="446485" y="2040434"/>
            <a:ext cx="8304609" cy="4057744"/>
          </a:xfrm>
          <a:prstGeom prst="rect">
            <a:avLst/>
          </a:prstGeom>
          <a:noFill/>
          <a:ln w="9525">
            <a:noFill/>
            <a:miter lim="800000"/>
            <a:headEnd/>
            <a:tailEnd/>
          </a:ln>
        </p:spPr>
        <p:txBody>
          <a:bodyPr lIns="64291" tIns="32146" rIns="64291" bIns="32146">
            <a:spAutoFit/>
          </a:bodyPr>
          <a:lstStyle/>
          <a:p>
            <a:pPr>
              <a:lnSpc>
                <a:spcPct val="93000"/>
              </a:lnSpc>
              <a:buFont typeface="Arial" pitchFamily="34" charset="0"/>
              <a:buChar char="•"/>
            </a:pPr>
            <a:r>
              <a:rPr lang="en-US" sz="3100" dirty="0">
                <a:latin typeface="UC Berkeley OS Sign"/>
              </a:rPr>
              <a:t>Authors or creators</a:t>
            </a:r>
          </a:p>
          <a:p>
            <a:pPr>
              <a:lnSpc>
                <a:spcPct val="93000"/>
              </a:lnSpc>
              <a:buFont typeface="Arial" pitchFamily="34" charset="0"/>
              <a:buChar char="•"/>
            </a:pPr>
            <a:endParaRPr lang="en-US" sz="3100" dirty="0">
              <a:latin typeface="UC Berkeley OS Sign"/>
            </a:endParaRPr>
          </a:p>
          <a:p>
            <a:pPr>
              <a:lnSpc>
                <a:spcPct val="93000"/>
              </a:lnSpc>
              <a:buFont typeface="Arial" pitchFamily="34" charset="0"/>
              <a:buChar char="•"/>
            </a:pPr>
            <a:r>
              <a:rPr lang="en-US" sz="3100" dirty="0">
                <a:latin typeface="UC Berkeley OS Sign"/>
              </a:rPr>
              <a:t>Professional organizers</a:t>
            </a:r>
          </a:p>
          <a:p>
            <a:pPr>
              <a:lnSpc>
                <a:spcPct val="93000"/>
              </a:lnSpc>
              <a:buFont typeface="Arial" pitchFamily="34" charset="0"/>
              <a:buChar char="•"/>
            </a:pPr>
            <a:endParaRPr lang="en-US" sz="3100" dirty="0">
              <a:latin typeface="UC Berkeley OS Sign"/>
            </a:endParaRPr>
          </a:p>
          <a:p>
            <a:pPr>
              <a:lnSpc>
                <a:spcPct val="93000"/>
              </a:lnSpc>
              <a:buFont typeface="Arial" pitchFamily="34" charset="0"/>
              <a:buChar char="•"/>
            </a:pPr>
            <a:r>
              <a:rPr lang="en-US" sz="3100" dirty="0">
                <a:latin typeface="UC Berkeley OS Sign"/>
              </a:rPr>
              <a:t>Users </a:t>
            </a:r>
            <a:r>
              <a:rPr lang="ja-JP" altLang="en-US" sz="3100">
                <a:latin typeface="UC Berkeley OS Sign"/>
              </a:rPr>
              <a:t>“</a:t>
            </a:r>
            <a:r>
              <a:rPr lang="en-US" altLang="ja-JP" sz="3100" dirty="0">
                <a:latin typeface="UC Berkeley OS Sign"/>
              </a:rPr>
              <a:t>in the wild</a:t>
            </a:r>
            <a:r>
              <a:rPr lang="ja-JP" altLang="en-US" sz="3100">
                <a:latin typeface="UC Berkeley OS Sign"/>
              </a:rPr>
              <a:t>”</a:t>
            </a:r>
            <a:endParaRPr lang="en-US" altLang="ja-JP" sz="3100" dirty="0">
              <a:latin typeface="UC Berkeley OS Sign"/>
            </a:endParaRPr>
          </a:p>
          <a:p>
            <a:pPr>
              <a:lnSpc>
                <a:spcPct val="93000"/>
              </a:lnSpc>
              <a:buFont typeface="Arial" pitchFamily="34" charset="0"/>
              <a:buChar char="•"/>
            </a:pPr>
            <a:endParaRPr lang="en-US" sz="3100" dirty="0">
              <a:latin typeface="UC Berkeley OS Sign"/>
            </a:endParaRPr>
          </a:p>
          <a:p>
            <a:pPr>
              <a:lnSpc>
                <a:spcPct val="93000"/>
              </a:lnSpc>
              <a:buFont typeface="Arial" pitchFamily="34" charset="0"/>
              <a:buChar char="•"/>
            </a:pPr>
            <a:r>
              <a:rPr lang="en-US" sz="3100" dirty="0">
                <a:latin typeface="UC Berkeley OS Sign"/>
              </a:rPr>
              <a:t>Users "in institutional contexts</a:t>
            </a:r>
            <a:r>
              <a:rPr lang="ja-JP" altLang="en-US" sz="3100">
                <a:latin typeface="UC Berkeley OS Sign"/>
              </a:rPr>
              <a:t>“</a:t>
            </a:r>
            <a:endParaRPr lang="en-US" altLang="ja-JP" sz="3100" dirty="0">
              <a:latin typeface="UC Berkeley OS Sign"/>
            </a:endParaRPr>
          </a:p>
          <a:p>
            <a:pPr>
              <a:lnSpc>
                <a:spcPct val="93000"/>
              </a:lnSpc>
              <a:buFont typeface="Arial" pitchFamily="34" charset="0"/>
              <a:buChar char="•"/>
            </a:pPr>
            <a:endParaRPr lang="en-US" sz="3100" dirty="0">
              <a:latin typeface="UC Berkeley OS Sign"/>
            </a:endParaRPr>
          </a:p>
          <a:p>
            <a:pPr>
              <a:lnSpc>
                <a:spcPct val="93000"/>
              </a:lnSpc>
              <a:buFont typeface="Arial" pitchFamily="34" charset="0"/>
              <a:buChar char="•"/>
            </a:pPr>
            <a:r>
              <a:rPr lang="en-US" sz="3100" dirty="0">
                <a:latin typeface="UC Berkeley OS Sign"/>
              </a:rPr>
              <a:t>Automated or computerized processes</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5334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u="sng" dirty="0" smtClean="0">
                <a:sym typeface="UC Berkeley OS Sign"/>
              </a:rPr>
              <a:t>6. Where is it Organized?</a:t>
            </a:r>
          </a:p>
        </p:txBody>
      </p:sp>
      <p:sp>
        <p:nvSpPr>
          <p:cNvPr id="481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03324D3-4AF0-4F8E-83D6-825208A90235}" type="slidenum">
              <a:rPr lang="en-US" sz="1500">
                <a:solidFill>
                  <a:srgbClr val="002955"/>
                </a:solidFill>
                <a:latin typeface="UC Berkeley OS Sign"/>
                <a:ea typeface="MS PGothic" pitchFamily="34" charset="-128"/>
                <a:sym typeface="UC Berkeley OS Sign"/>
              </a:rPr>
              <a:pPr algn="ctr"/>
              <a:t>69</a:t>
            </a:fld>
            <a:endParaRPr lang="en-US" sz="1500" dirty="0">
              <a:solidFill>
                <a:srgbClr val="002955"/>
              </a:solidFill>
              <a:latin typeface="UC Berkeley OS Sign"/>
              <a:ea typeface="MS PGothic" pitchFamily="34" charset="-128"/>
              <a:sym typeface="UC Berkeley OS Sign"/>
            </a:endParaRPr>
          </a:p>
        </p:txBody>
      </p:sp>
      <p:sp>
        <p:nvSpPr>
          <p:cNvPr id="48132" name="Rectangle 8"/>
          <p:cNvSpPr>
            <a:spLocks noChangeArrowheads="1"/>
          </p:cNvSpPr>
          <p:nvPr/>
        </p:nvSpPr>
        <p:spPr bwMode="auto">
          <a:xfrm>
            <a:off x="533400" y="1447800"/>
            <a:ext cx="8304609" cy="4501391"/>
          </a:xfrm>
          <a:prstGeom prst="rect">
            <a:avLst/>
          </a:prstGeom>
          <a:noFill/>
          <a:ln w="9525">
            <a:noFill/>
            <a:miter lim="800000"/>
            <a:headEnd/>
            <a:tailEnd/>
          </a:ln>
        </p:spPr>
        <p:txBody>
          <a:bodyPr lIns="64291" tIns="32146" rIns="64291" bIns="32146">
            <a:spAutoFit/>
          </a:bodyPr>
          <a:lstStyle/>
          <a:p>
            <a:pPr>
              <a:lnSpc>
                <a:spcPct val="93000"/>
              </a:lnSpc>
              <a:buFont typeface="Arial" pitchFamily="34" charset="0"/>
              <a:buChar char="•"/>
            </a:pPr>
            <a:r>
              <a:rPr lang="en-US" sz="3100" dirty="0" smtClean="0">
                <a:latin typeface="UC Berkeley OS Sign"/>
              </a:rPr>
              <a:t>Physical location is often a constraint or convenience; use of fixed locations for personal organization</a:t>
            </a:r>
            <a:endParaRPr lang="en-US" sz="3100" dirty="0">
              <a:latin typeface="UC Berkeley OS Sign"/>
            </a:endParaRPr>
          </a:p>
          <a:p>
            <a:pPr>
              <a:lnSpc>
                <a:spcPct val="93000"/>
              </a:lnSpc>
              <a:buFont typeface="Arial" pitchFamily="34" charset="0"/>
              <a:buChar char="•"/>
            </a:pPr>
            <a:endParaRPr lang="en-US" sz="3100" dirty="0">
              <a:latin typeface="UC Berkeley OS Sign"/>
            </a:endParaRPr>
          </a:p>
          <a:p>
            <a:pPr>
              <a:lnSpc>
                <a:spcPct val="93000"/>
              </a:lnSpc>
              <a:buFont typeface="Arial" pitchFamily="34" charset="0"/>
              <a:buChar char="•"/>
            </a:pPr>
            <a:r>
              <a:rPr lang="en-US" sz="3100" dirty="0" smtClean="0">
                <a:latin typeface="UC Berkeley OS Sign"/>
              </a:rPr>
              <a:t>Digital resources often have location-independent or irrelevance except…</a:t>
            </a:r>
            <a:endParaRPr lang="en-US" sz="3100" dirty="0">
              <a:latin typeface="UC Berkeley OS Sign"/>
            </a:endParaRPr>
          </a:p>
          <a:p>
            <a:pPr>
              <a:lnSpc>
                <a:spcPct val="93000"/>
              </a:lnSpc>
              <a:buFont typeface="Arial" pitchFamily="34" charset="0"/>
              <a:buChar char="•"/>
            </a:pPr>
            <a:endParaRPr lang="en-US" sz="3100" dirty="0">
              <a:latin typeface="UC Berkeley OS Sign"/>
            </a:endParaRPr>
          </a:p>
          <a:p>
            <a:pPr>
              <a:lnSpc>
                <a:spcPct val="93000"/>
              </a:lnSpc>
              <a:buFont typeface="Arial" pitchFamily="34" charset="0"/>
              <a:buChar char="•"/>
            </a:pPr>
            <a:r>
              <a:rPr lang="en-US" altLang="ja-JP" sz="3100" dirty="0" smtClean="0">
                <a:latin typeface="UC Berkeley OS Sign"/>
              </a:rPr>
              <a:t> Built environments / city plans are places, but are usually organizing people and their interactions rather than “the land” </a:t>
            </a:r>
            <a:endParaRPr lang="en-US" sz="3100" dirty="0">
              <a:latin typeface="UC Berkeley OS Sign"/>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7200" y="1219200"/>
            <a:ext cx="7867055" cy="4491633"/>
          </a:xfrm>
        </p:spPr>
        <p:txBody>
          <a:bodyPr>
            <a:noAutofit/>
          </a:bodyPr>
          <a:lstStyle/>
          <a:p>
            <a:r>
              <a:rPr lang="en-US" sz="2800" dirty="0" smtClean="0"/>
              <a:t>We deal with deep intellectual issues that have challenged deep thinkers for millennia</a:t>
            </a:r>
          </a:p>
          <a:p>
            <a:r>
              <a:rPr lang="en-US" sz="2800" dirty="0" smtClean="0"/>
              <a:t>You must make the transition from studying information and its organization </a:t>
            </a:r>
            <a:r>
              <a:rPr lang="en-US" sz="2800" b="1" dirty="0" smtClean="0">
                <a:solidFill>
                  <a:srgbClr val="FF0000"/>
                </a:solidFill>
              </a:rPr>
              <a:t>IN</a:t>
            </a:r>
            <a:r>
              <a:rPr lang="en-US" sz="2800" dirty="0" smtClean="0"/>
              <a:t> a discipline to studying them </a:t>
            </a:r>
            <a:r>
              <a:rPr lang="en-US" sz="2800" b="1" dirty="0" smtClean="0">
                <a:solidFill>
                  <a:srgbClr val="FF0000"/>
                </a:solidFill>
              </a:rPr>
              <a:t>AS</a:t>
            </a:r>
            <a:r>
              <a:rPr lang="en-US" sz="2800" dirty="0" smtClean="0"/>
              <a:t> a discipline</a:t>
            </a:r>
          </a:p>
          <a:p>
            <a:r>
              <a:rPr lang="en-US" sz="2800" dirty="0" smtClean="0"/>
              <a:t>You must learn to look past the presentation / technology reification / </a:t>
            </a:r>
            <a:r>
              <a:rPr lang="en-US" sz="2800" dirty="0" smtClean="0"/>
              <a:t>thingness </a:t>
            </a:r>
            <a:r>
              <a:rPr lang="en-US" sz="2800" dirty="0" smtClean="0"/>
              <a:t>of information and organizing to see it more abstractly as meaning and structure</a:t>
            </a:r>
          </a:p>
          <a:p>
            <a:r>
              <a:rPr lang="en-US" sz="2800" dirty="0" smtClean="0"/>
              <a:t>The diversity of perspectives and backgrounds in your class will be one of the challenges in this course and one of its best characteristics</a:t>
            </a:r>
          </a:p>
        </p:txBody>
      </p:sp>
      <p:sp>
        <p:nvSpPr>
          <p:cNvPr id="7171" name="Rectangle 1"/>
          <p:cNvSpPr>
            <a:spLocks noGrp="1" noChangeArrowheads="1"/>
          </p:cNvSpPr>
          <p:nvPr>
            <p:ph type="title"/>
          </p:nvPr>
        </p:nvSpPr>
        <p:spPr>
          <a:xfrm>
            <a:off x="533400" y="228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Why This Course Is Challenging and Essential</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26 August 2015</a:t>
            </a:r>
            <a:br>
              <a:rPr lang="en-US" sz="3000" dirty="0" smtClean="0">
                <a:sym typeface="UC Berkeley OS Sign"/>
              </a:rPr>
            </a:br>
            <a:r>
              <a:rPr lang="en-US" sz="3000" dirty="0" smtClean="0">
                <a:sym typeface="UC Berkeley OS Sign"/>
              </a:rPr>
              <a:t>Lecture 1.6 – Course Policies and </a:t>
            </a:r>
            <a:r>
              <a:rPr lang="en-US" sz="3000" dirty="0" err="1" smtClean="0">
                <a:sym typeface="UC Berkeley OS Sign"/>
              </a:rPr>
              <a:t>Administrivia</a:t>
            </a: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fontScale="92500" lnSpcReduction="10000"/>
          </a:bodyPr>
          <a:lstStyle/>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Tour of the syllabus and </a:t>
            </a:r>
            <a:r>
              <a:rPr lang="en-US" sz="3100" dirty="0" err="1" smtClean="0">
                <a:latin typeface="UC Berkeley OS Sign"/>
                <a:cs typeface="Arial" pitchFamily="34" charset="0"/>
              </a:rPr>
              <a:t>bCourses</a:t>
            </a:r>
            <a:endParaRPr lang="en-US" sz="3100" dirty="0" smtClean="0">
              <a:latin typeface="UC Berkeley OS Sign"/>
              <a:cs typeface="Arial" pitchFamily="34" charset="0"/>
            </a:endParaRP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 The Discipline of Organizing as book and ebook</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Class participation</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Sections</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Assignments</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Exams</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Grading, Admonitions, </a:t>
            </a:r>
            <a:r>
              <a:rPr lang="en-US" sz="3100" dirty="0" err="1" smtClean="0">
                <a:latin typeface="UC Berkeley OS Sign"/>
                <a:cs typeface="Arial" pitchFamily="34" charset="0"/>
              </a:rPr>
              <a:t>Administrivia</a:t>
            </a:r>
            <a:endParaRPr lang="en-US" sz="3100" dirty="0" smtClean="0">
              <a:latin typeface="UC Berkeley OS Sign"/>
              <a:cs typeface="Arial" pitchFamily="34" charset="0"/>
            </a:endParaRP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Upcoming Readings</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3810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Outline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71</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E060092-7E80-4D46-8B9D-03076060CE17}" type="slidenum">
              <a:rPr lang="en-US" smtClean="0"/>
              <a:pPr>
                <a:defRPr/>
              </a:pPr>
              <a:t>72</a:t>
            </a:fld>
            <a:endParaRPr lang="en-US" dirty="0"/>
          </a:p>
        </p:txBody>
      </p:sp>
      <p:pic>
        <p:nvPicPr>
          <p:cNvPr id="3075" name="Picture 2" descr="BookCover.jpg"/>
          <p:cNvPicPr>
            <a:picLocks noChangeAspect="1"/>
          </p:cNvPicPr>
          <p:nvPr/>
        </p:nvPicPr>
        <p:blipFill>
          <a:blip r:embed="rId3" cstate="print"/>
          <a:srcRect/>
          <a:stretch>
            <a:fillRect/>
          </a:stretch>
        </p:blipFill>
        <p:spPr bwMode="auto">
          <a:xfrm>
            <a:off x="500062" y="589359"/>
            <a:ext cx="3643313" cy="5501804"/>
          </a:xfrm>
          <a:prstGeom prst="rect">
            <a:avLst/>
          </a:prstGeom>
          <a:noFill/>
          <a:ln w="9525">
            <a:noFill/>
            <a:miter lim="800000"/>
            <a:headEnd/>
            <a:tailEnd/>
          </a:ln>
        </p:spPr>
      </p:pic>
      <p:sp>
        <p:nvSpPr>
          <p:cNvPr id="4" name="Rectangle 1"/>
          <p:cNvSpPr txBox="1">
            <a:spLocks noChangeArrowheads="1"/>
          </p:cNvSpPr>
          <p:nvPr/>
        </p:nvSpPr>
        <p:spPr>
          <a:xfrm>
            <a:off x="4343400" y="609600"/>
            <a:ext cx="4594324"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kern="0" dirty="0" smtClean="0">
                <a:latin typeface="UC Berkeley OS Sign"/>
                <a:ea typeface="+mj-ea"/>
                <a:cs typeface="+mj-cs"/>
                <a:sym typeface="UC Berkeley OS Sign"/>
              </a:rPr>
              <a:t>TDO</a:t>
            </a:r>
            <a:endParaRPr lang="en-US" sz="3400" kern="0" dirty="0">
              <a:latin typeface="UC Berkeley OS Sign"/>
              <a:ea typeface="+mj-ea"/>
              <a:cs typeface="+mj-cs"/>
              <a:sym typeface="UC Berkeley OS Sign"/>
            </a:endParaRPr>
          </a:p>
        </p:txBody>
      </p:sp>
      <p:sp>
        <p:nvSpPr>
          <p:cNvPr id="6" name="Rectangle 5"/>
          <p:cNvSpPr/>
          <p:nvPr/>
        </p:nvSpPr>
        <p:spPr>
          <a:xfrm>
            <a:off x="4343400" y="1066800"/>
            <a:ext cx="4572000" cy="6020204"/>
          </a:xfrm>
          <a:prstGeom prst="rect">
            <a:avLst/>
          </a:prstGeom>
        </p:spPr>
        <p:txBody>
          <a:bodyPr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3100" dirty="0" smtClean="0">
                <a:sym typeface="UC Berkeley OS Sign"/>
              </a:rPr>
              <a:t>“The Discipline of Organizing” was published by MIT Press in May 2013 simultaneously in print and in ebook formats</a:t>
            </a:r>
          </a:p>
          <a:p>
            <a:pPr marL="580409" lvl="2"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sym typeface="UC Berkeley OS Sign"/>
              </a:rPr>
              <a:t> Section 11.4 Case study</a:t>
            </a:r>
          </a:p>
          <a:p>
            <a:pPr marL="580409" lvl="2"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sym typeface="UC Berkeley OS Sign"/>
              </a:rPr>
              <a:t>See also </a:t>
            </a:r>
            <a:r>
              <a:rPr lang="en-US" sz="3100" dirty="0" smtClean="0">
                <a:sym typeface="UC Berkeley OS Sign"/>
                <a:hlinkClick r:id="rId4"/>
              </a:rPr>
              <a:t>Glushko (2015)</a:t>
            </a:r>
            <a:endParaRPr lang="en-US" sz="3100" dirty="0" smtClean="0">
              <a:sym typeface="UC Berkeley OS Sign"/>
            </a:endParaRPr>
          </a:p>
          <a:p>
            <a:pPr marL="123209" lvl="1"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sym typeface="UC Berkeley OS Sign"/>
              </a:rPr>
              <a:t> Enhanced ebook editions were published by O’Reilly in August 2014, updated in August 2015</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609600" y="1295400"/>
            <a:ext cx="8197453" cy="4491633"/>
          </a:xfrm>
        </p:spPr>
        <p:txBody>
          <a:bodyPr>
            <a:normAutofit/>
          </a:bodyPr>
          <a:lstStyle/>
          <a:p>
            <a:pPr marL="160729" indent="-160729">
              <a:lnSpc>
                <a:spcPct val="92000"/>
              </a:lnSpc>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500" dirty="0" smtClean="0">
              <a:solidFill>
                <a:srgbClr val="002955"/>
              </a:solidFill>
              <a:sym typeface="UC Berkeley OS Sign"/>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UC Berkeley OS Sign"/>
              </a:rPr>
              <a:t>Over 30% of the content in TDO has been factored out of the core and tagged by discipline, mostly as endnotes</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UC Berkeley OS Sign"/>
              </a:rPr>
              <a:t>In the “Professional Edition” TDO ebook, there are 11 discipline categories</a:t>
            </a:r>
          </a:p>
          <a:p>
            <a:pPr marL="560779" lvl="2"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UC Berkeley OS Sign"/>
              </a:rPr>
              <a:t>In pdf version, you follow links to notes</a:t>
            </a:r>
          </a:p>
          <a:p>
            <a:pPr marL="560779" lvl="2"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UC Berkeley OS Sign"/>
              </a:rPr>
              <a:t>In ebook version, they are “transcluded” in context</a:t>
            </a:r>
          </a:p>
          <a:p>
            <a:pPr marL="160729" lvl="1"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smtClean="0">
                <a:sym typeface="UC Berkeley OS Sign"/>
              </a:rPr>
              <a:t>(In the “Core Concepts” edition, all of the notes are omitted)</a:t>
            </a:r>
          </a:p>
          <a:p>
            <a:pPr marL="330387" lvl="1"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smtClean="0">
              <a:sym typeface="UC Berkeley OS Sign"/>
            </a:endParaRPr>
          </a:p>
        </p:txBody>
      </p:sp>
      <p:sp>
        <p:nvSpPr>
          <p:cNvPr id="92163" name="Rectangle 1"/>
          <p:cNvSpPr>
            <a:spLocks noGrp="1" noChangeArrowheads="1"/>
          </p:cNvSpPr>
          <p:nvPr>
            <p:ph type="title"/>
          </p:nvPr>
        </p:nvSpPr>
        <p:spPr>
          <a:xfrm>
            <a:off x="5334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Tagged Content in TDO</a:t>
            </a:r>
            <a:endParaRPr lang="en-US" sz="3400" dirty="0" smtClean="0">
              <a:sym typeface="UC Berkeley OS Sign"/>
            </a:endParaRPr>
          </a:p>
        </p:txBody>
      </p:sp>
      <p:sp>
        <p:nvSpPr>
          <p:cNvPr id="92164"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819B54B6-C4AE-4ADB-B728-87EEF70BC3CB}" type="slidenum">
              <a:rPr lang="en-US" sz="1500">
                <a:solidFill>
                  <a:srgbClr val="002955"/>
                </a:solidFill>
                <a:latin typeface="UC Berkeley OS Sign"/>
                <a:ea typeface="MS PGothic" pitchFamily="34" charset="-128"/>
                <a:sym typeface="UC Berkeley OS Sign"/>
              </a:rPr>
              <a:pPr algn="ctr"/>
              <a:t>73</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advTm="109279"/>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ChangeArrowheads="1"/>
          </p:cNvSpPr>
          <p:nvPr>
            <p:ph type="title"/>
          </p:nvPr>
        </p:nvSpPr>
        <p:spPr>
          <a:xfrm>
            <a:off x="392906" y="214313"/>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The Disciplinary Mix of TDO</a:t>
            </a:r>
            <a:br>
              <a:rPr lang="en-US" sz="3400" dirty="0" smtClean="0"/>
            </a:br>
            <a:endParaRPr lang="en-US" sz="3400" dirty="0" smtClean="0">
              <a:sym typeface="UC Berkeley OS Sign"/>
            </a:endParaRPr>
          </a:p>
        </p:txBody>
      </p:sp>
      <p:pic>
        <p:nvPicPr>
          <p:cNvPr id="47107" name="Content Placeholder 9" descr="PilerOffice.gif"/>
          <p:cNvPicPr>
            <a:picLocks noGrp="1" noChangeAspect="1"/>
          </p:cNvPicPr>
          <p:nvPr>
            <p:ph idx="1"/>
          </p:nvPr>
        </p:nvPicPr>
        <p:blipFill>
          <a:blip r:embed="rId3" cstate="print"/>
          <a:stretch>
            <a:fillRect/>
          </a:stretch>
        </p:blipFill>
        <p:spPr>
          <a:xfrm>
            <a:off x="609600" y="1066800"/>
            <a:ext cx="8118452" cy="4871071"/>
          </a:xfrm>
        </p:spPr>
      </p:pic>
      <p:sp>
        <p:nvSpPr>
          <p:cNvPr id="47108"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F41846A9-BBAE-4CB3-A24E-65A40F3BA0B5}" type="slidenum">
              <a:rPr lang="en-US" sz="1500">
                <a:solidFill>
                  <a:srgbClr val="002955"/>
                </a:solidFill>
                <a:latin typeface="UC Berkeley OS Sign"/>
                <a:ea typeface="MS PGothic" pitchFamily="34" charset="-128"/>
                <a:sym typeface="UC Berkeley OS Sign"/>
              </a:rPr>
              <a:pPr algn="ctr"/>
              <a:t>74</a:t>
            </a:fld>
            <a:endParaRPr lang="en-US" sz="1500" dirty="0">
              <a:solidFill>
                <a:srgbClr val="002955"/>
              </a:solidFill>
              <a:latin typeface="UC Berkeley OS Sign"/>
              <a:ea typeface="MS PGothic" pitchFamily="34" charset="-128"/>
              <a:sym typeface="UC Berkeley OS Sign"/>
            </a:endParaRPr>
          </a:p>
        </p:txBody>
      </p:sp>
      <p:sp>
        <p:nvSpPr>
          <p:cNvPr id="5" name="TextBox 4"/>
          <p:cNvSpPr txBox="1"/>
          <p:nvPr/>
        </p:nvSpPr>
        <p:spPr>
          <a:xfrm>
            <a:off x="1600200" y="6248400"/>
            <a:ext cx="5715000" cy="369332"/>
          </a:xfrm>
          <a:prstGeom prst="rect">
            <a:avLst/>
          </a:prstGeom>
          <a:noFill/>
        </p:spPr>
        <p:txBody>
          <a:bodyPr wrap="square" rtlCol="0">
            <a:spAutoFit/>
          </a:bodyPr>
          <a:lstStyle/>
          <a:p>
            <a:r>
              <a:rPr lang="en-US" dirty="0" smtClean="0"/>
              <a:t>This illustration appears in the Preface to the 3</a:t>
            </a:r>
            <a:r>
              <a:rPr lang="en-US" baseline="30000" dirty="0" smtClean="0"/>
              <a:t>rd</a:t>
            </a:r>
            <a:r>
              <a:rPr lang="en-US" dirty="0" smtClean="0"/>
              <a:t> edition</a:t>
            </a:r>
            <a:endParaRPr lang="en-US"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381000" y="1371600"/>
            <a:ext cx="7772400" cy="5181600"/>
          </a:xfrm>
        </p:spPr>
        <p:txBody>
          <a:bodyPr>
            <a:normAutofit fontScale="70000" lnSpcReduction="20000"/>
          </a:bodyPr>
          <a:lstStyle/>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TDO was written to implement my model of how best to teach this course, so it is the foundation of the syllabus</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But because TDO is targeted broadly at the ISchools, we need additional texts and readings to optimize the syllabus for Berkeley</a:t>
            </a:r>
          </a:p>
          <a:p>
            <a:r>
              <a:rPr lang="en-US" dirty="0" smtClean="0">
                <a:latin typeface="UC Berkeley OS Sign"/>
              </a:rPr>
              <a:t>REQUIRED BOOK: William Kent. </a:t>
            </a:r>
            <a:r>
              <a:rPr lang="en-US" i="1" dirty="0" smtClean="0">
                <a:latin typeface="UC Berkeley OS Sign"/>
              </a:rPr>
              <a:t>Data and Reality</a:t>
            </a:r>
            <a:r>
              <a:rPr lang="en-US" dirty="0" smtClean="0">
                <a:latin typeface="UC Berkeley OS Sign"/>
              </a:rPr>
              <a:t> (2012)</a:t>
            </a:r>
          </a:p>
          <a:p>
            <a:r>
              <a:rPr lang="en-US" dirty="0" smtClean="0">
                <a:latin typeface="UC Berkeley OS Sign"/>
              </a:rPr>
              <a:t>REQUIRED BOOK: Grant Ingersoll, Thomas Morton, &amp; Andrew Farris. </a:t>
            </a:r>
            <a:r>
              <a:rPr lang="en-US" i="1" dirty="0" smtClean="0">
                <a:latin typeface="UC Berkeley OS Sign"/>
              </a:rPr>
              <a:t>Taming Text </a:t>
            </a:r>
            <a:r>
              <a:rPr lang="en-US" dirty="0" smtClean="0">
                <a:latin typeface="UC Berkeley OS Sign"/>
              </a:rPr>
              <a:t>(2013)</a:t>
            </a:r>
          </a:p>
          <a:p>
            <a:r>
              <a:rPr lang="en-US" dirty="0" smtClean="0">
                <a:latin typeface="UC Berkeley OS Sign"/>
              </a:rPr>
              <a:t>RECOMMENDED BOOK: Marti Hearst. </a:t>
            </a:r>
            <a:r>
              <a:rPr lang="en-US" i="1" dirty="0" smtClean="0">
                <a:latin typeface="UC Berkeley OS Sign"/>
              </a:rPr>
              <a:t>Search User Interfaces</a:t>
            </a:r>
            <a:r>
              <a:rPr lang="en-US" dirty="0" smtClean="0">
                <a:latin typeface="UC Berkeley OS Sign"/>
              </a:rPr>
              <a:t> (2009)</a:t>
            </a:r>
          </a:p>
          <a:p>
            <a:r>
              <a:rPr lang="en-US" dirty="0" smtClean="0">
                <a:latin typeface="UC Berkeley OS Sign"/>
              </a:rPr>
              <a:t>RECOMMENDED BOOK:  R. Glushko &amp; T. McGrath, Document Engineering (2005)</a:t>
            </a:r>
          </a:p>
          <a:p>
            <a:r>
              <a:rPr lang="en-US" dirty="0" smtClean="0">
                <a:latin typeface="UC Berkeley OS Sign"/>
                <a:cs typeface="Arial" pitchFamily="34" charset="0"/>
              </a:rPr>
              <a:t>Readings come from library science, computer science, cognitive science, linguistics, philosophy, systems analysis, information architecture, business case studies</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72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 Tour of the Syllabus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75</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609600" y="1295400"/>
            <a:ext cx="7867055" cy="4491633"/>
          </a:xfrm>
        </p:spPr>
        <p:txBody>
          <a:bodyPr>
            <a:normAutofit fontScale="85000" lnSpcReduction="20000"/>
          </a:bodyPr>
          <a:lstStyle/>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You are expected to have read the assigned readings before the class meets</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You are expected to participate in class, in section, and in online contexts to demonstrate your reading and reflection</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Everyone will need to demonstrate some participation in all three contexts, but we will enable you to distribute your participation somewhat according to your personal preferences </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100" dirty="0" smtClean="0">
              <a:latin typeface="UC Berkeley OS Sign"/>
              <a:cs typeface="Arial" pitchFamily="34" charset="0"/>
            </a:endParaRP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And to engage in less formal participation, tweet using #i202f15 like I often do</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100" dirty="0" smtClean="0">
              <a:latin typeface="UC Berkeley OS Sign"/>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7200" y="304801"/>
            <a:ext cx="8228707" cy="838200"/>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Class Participation</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76</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685800" y="1295400"/>
            <a:ext cx="7867055" cy="4491633"/>
          </a:xfrm>
        </p:spPr>
        <p:txBody>
          <a:bodyPr>
            <a:normAutofit lnSpcReduction="10000"/>
          </a:bodyPr>
          <a:lstStyle/>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cs typeface="Arial" pitchFamily="34" charset="0"/>
              </a:rPr>
              <a:t>Are critically important because this class is just too big to allow the needed discussion</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cs typeface="Arial" pitchFamily="34" charset="0"/>
              </a:rPr>
              <a:t>Sections will present and review the assignments, help you prepare for exams, and otherwise keep you on track in a very challenging course</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cs typeface="Arial" pitchFamily="34" charset="0"/>
              </a:rPr>
              <a:t> Your section will become your tribe of fellow </a:t>
            </a:r>
            <a:r>
              <a:rPr lang="en-US" sz="2800" dirty="0" err="1" smtClean="0">
                <a:latin typeface="UC Berkeley OS Sign"/>
                <a:cs typeface="Arial" pitchFamily="34" charset="0"/>
              </a:rPr>
              <a:t>ISchoolers</a:t>
            </a:r>
            <a:endParaRPr lang="en-US" sz="2800" dirty="0" smtClean="0">
              <a:latin typeface="UC Berkeley OS Sign"/>
              <a:cs typeface="Arial" pitchFamily="34" charset="0"/>
            </a:endParaRP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cs typeface="Arial" pitchFamily="34" charset="0"/>
              </a:rPr>
              <a:t> Your TA is your pragmatic and spiritual guide to understanding the ISchool and 202</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cs typeface="Arial" pitchFamily="34" charset="0"/>
            </a:endParaRPr>
          </a:p>
        </p:txBody>
      </p:sp>
      <p:sp>
        <p:nvSpPr>
          <p:cNvPr id="7171" name="Rectangle 1"/>
          <p:cNvSpPr>
            <a:spLocks noGrp="1" noChangeArrowheads="1"/>
          </p:cNvSpPr>
          <p:nvPr>
            <p:ph type="title"/>
          </p:nvPr>
        </p:nvSpPr>
        <p:spPr>
          <a:xfrm>
            <a:off x="3048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Sections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77</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609600" y="1219200"/>
            <a:ext cx="7867055" cy="4491633"/>
          </a:xfrm>
        </p:spPr>
        <p:txBody>
          <a:bodyPr>
            <a:normAutofit fontScale="85000" lnSpcReduction="20000"/>
          </a:bodyPr>
          <a:lstStyle/>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cs typeface="Arial" pitchFamily="34" charset="0"/>
              </a:rPr>
              <a:t> Case Study Project (20%)</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cs typeface="Arial" pitchFamily="34" charset="0"/>
              </a:rPr>
              <a:t> Other 6 Assignments (30%)</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cs typeface="Arial" pitchFamily="34" charset="0"/>
              </a:rPr>
              <a:t> 4 Exams (10% each, 40% total)</a:t>
            </a:r>
          </a:p>
          <a:p>
            <a:pPr marL="560779" lvl="1"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smtClean="0">
                <a:cs typeface="Arial" pitchFamily="34" charset="0"/>
              </a:rPr>
              <a:t> </a:t>
            </a:r>
            <a:r>
              <a:rPr lang="en-US" sz="3600" dirty="0" smtClean="0">
                <a:cs typeface="Arial" pitchFamily="34" charset="0"/>
              </a:rPr>
              <a:t>Choice of short answer questions</a:t>
            </a:r>
          </a:p>
          <a:p>
            <a:pPr marL="560779" lvl="1"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cs typeface="Arial" pitchFamily="34" charset="0"/>
              </a:rPr>
              <a:t> 3 will be take home, 1-hour time limit</a:t>
            </a:r>
          </a:p>
          <a:p>
            <a:pPr marL="560779" lvl="1"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cs typeface="Arial" pitchFamily="34" charset="0"/>
              </a:rPr>
              <a:t> Last one will in be in class on 24 November</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cs typeface="Arial" pitchFamily="34" charset="0"/>
              </a:rPr>
              <a:t> Class and section participation (10%)</a:t>
            </a:r>
          </a:p>
          <a:p>
            <a:pPr marL="560779" lvl="1"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smtClean="0">
                <a:cs typeface="Arial" pitchFamily="34" charset="0"/>
              </a:rPr>
              <a:t> </a:t>
            </a:r>
            <a:r>
              <a:rPr lang="en-US" sz="3600" dirty="0" smtClean="0">
                <a:cs typeface="Arial" pitchFamily="34" charset="0"/>
              </a:rPr>
              <a:t>Includes written “reflections” on weeks w/o assignments or exams</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533400" y="304801"/>
            <a:ext cx="8228707" cy="838200"/>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Assignments, Exams, Grading</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78</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7200" y="1447800"/>
            <a:ext cx="7867055" cy="4876800"/>
          </a:xfrm>
        </p:spPr>
        <p:txBody>
          <a:bodyPr>
            <a:normAutofit fontScale="62500" lnSpcReduction="20000"/>
          </a:bodyPr>
          <a:lstStyle/>
          <a:p>
            <a:r>
              <a:rPr lang="en-US" sz="4000" dirty="0" smtClean="0">
                <a:cs typeface="Arial" pitchFamily="34" charset="0"/>
              </a:rPr>
              <a:t>Unless otherwise instructed, homework assignments are to be completed independently and materials submitted as homework should be the result of your own work.</a:t>
            </a:r>
          </a:p>
          <a:p>
            <a:r>
              <a:rPr lang="en-US" sz="4000" dirty="0" smtClean="0">
                <a:cs typeface="Arial" pitchFamily="34" charset="0"/>
              </a:rPr>
              <a:t>Exams are "open book," meaning that you can refer to the instructor's lecture notes, your notes, and anything in the course syllabus. But this is because you will be never be tested on simple facts, definitions, or anything else you can locate in a text somewhere. To copy text or ideas from another source without appropriate reference is PLAGIARISM. You will fail the assignment or exam and there might be further disciplinary action. </a:t>
            </a:r>
          </a:p>
          <a:p>
            <a:r>
              <a:rPr lang="en-US" sz="4000" dirty="0" smtClean="0">
                <a:cs typeface="Arial" pitchFamily="34" charset="0"/>
              </a:rPr>
              <a:t>The TDO book is not copy-protected. This doesn’t mean it is free. You need to buy your own copy, and that helps pay students who work on it.</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3810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Academic and Personal Integrity</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79</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26 August 2015</a:t>
            </a:r>
            <a:br>
              <a:rPr lang="en-US" sz="3000" dirty="0" smtClean="0">
                <a:sym typeface="UC Berkeley OS Sign"/>
              </a:rPr>
            </a:br>
            <a:r>
              <a:rPr lang="en-US" sz="3000" dirty="0" smtClean="0">
                <a:sym typeface="UC Berkeley OS Sign"/>
              </a:rPr>
              <a:t>Lecture 1.2 – Motivating the “Organizing System”</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507737" y="1219200"/>
            <a:ext cx="7867055" cy="4491633"/>
          </a:xfrm>
        </p:spPr>
        <p:txBody>
          <a:bodyPr>
            <a:normAutofit fontScale="77500" lnSpcReduction="20000"/>
          </a:bodyPr>
          <a:lstStyle/>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Your computer and other devices you might use for reading and writing are essential tools and you can use them in the classroom. But if you decide you want to use </a:t>
            </a:r>
            <a:r>
              <a:rPr lang="en-US" sz="2800" dirty="0" err="1" smtClean="0"/>
              <a:t>Facebook</a:t>
            </a:r>
            <a:r>
              <a:rPr lang="en-US" sz="2800" dirty="0" smtClean="0"/>
              <a:t> or other applications rather than paying attention in class, you should leave... and you might even be asked to leave</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Likewise, if your phone rings during class you will be asked to leave the classroom to answer it and will not be invited back</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Class begins promptly at 9:10 am.  Be in your seat.  Being late shows no respect for your classmates and the instructor, and proves you haven’t calculated what you are paying for each class meeting.</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Sections are mandatory. Be on time for them</a:t>
            </a:r>
            <a:r>
              <a:rPr lang="en-US" sz="2800" dirty="0" smtClean="0"/>
              <a:t>.</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My office hours:  M 2-3, T 10-11</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My lecture notes will be posted before class</a:t>
            </a: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507737"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Other Class Policies and Expectations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80</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609600" y="1295400"/>
            <a:ext cx="7867055" cy="4491633"/>
          </a:xfrm>
        </p:spPr>
        <p:txBody>
          <a:bodyPr>
            <a:normAutofit fontScale="85000" lnSpcReduction="20000"/>
          </a:bodyPr>
          <a:lstStyle/>
          <a:p>
            <a:pPr lvl="1"/>
            <a:endParaRPr lang="en-US" sz="2400" dirty="0" smtClean="0"/>
          </a:p>
          <a:p>
            <a:r>
              <a:rPr lang="en-US" sz="2800" dirty="0" smtClean="0"/>
              <a:t>For 31 August</a:t>
            </a:r>
          </a:p>
          <a:p>
            <a:pPr lvl="1"/>
            <a:r>
              <a:rPr lang="en-US" sz="2400" dirty="0" smtClean="0"/>
              <a:t>TDO Chapter 2 (skip 2.3.3.2 until 9/9)</a:t>
            </a:r>
          </a:p>
          <a:p>
            <a:pPr lvl="1"/>
            <a:r>
              <a:rPr lang="en-US" sz="2400" dirty="0" smtClean="0"/>
              <a:t>Weekly newspaper (11.8) </a:t>
            </a:r>
            <a:r>
              <a:rPr lang="en-US" sz="2400" dirty="0" err="1" smtClean="0"/>
              <a:t>Ikea</a:t>
            </a:r>
            <a:r>
              <a:rPr lang="en-US" sz="2400" dirty="0" smtClean="0"/>
              <a:t> (11.10)</a:t>
            </a:r>
          </a:p>
          <a:p>
            <a:pPr lvl="1"/>
            <a:r>
              <a:rPr lang="en-US" sz="2400" dirty="0" smtClean="0"/>
              <a:t> NPR. “</a:t>
            </a:r>
            <a:r>
              <a:rPr lang="en-US" sz="2400" dirty="0" smtClean="0">
                <a:hlinkClick r:id="rId3"/>
              </a:rPr>
              <a:t>For a More Ordered Life, Organize Like a Chef (Links to an external site.)</a:t>
            </a:r>
            <a:r>
              <a:rPr lang="en-US" sz="2400" dirty="0" smtClean="0"/>
              <a:t>.” 2014.</a:t>
            </a:r>
          </a:p>
          <a:p>
            <a:pPr lvl="1"/>
            <a:r>
              <a:rPr lang="en-US" sz="2400" dirty="0" smtClean="0"/>
              <a:t>  </a:t>
            </a:r>
            <a:r>
              <a:rPr lang="en-US" sz="2400" dirty="0" err="1" smtClean="0"/>
              <a:t>Gamerman</a:t>
            </a:r>
            <a:r>
              <a:rPr lang="en-US" sz="2400" dirty="0" smtClean="0"/>
              <a:t>, Ellen. “</a:t>
            </a:r>
            <a:r>
              <a:rPr lang="en-US" sz="2400" dirty="0" err="1" smtClean="0">
                <a:hlinkClick r:id="rId4"/>
              </a:rPr>
              <a:t>Everbody's</a:t>
            </a:r>
            <a:r>
              <a:rPr lang="en-US" sz="2400" dirty="0" smtClean="0">
                <a:hlinkClick r:id="rId4"/>
              </a:rPr>
              <a:t> an Art Curator (Links to an external site.)</a:t>
            </a:r>
            <a:r>
              <a:rPr lang="en-US" sz="2400" dirty="0" smtClean="0"/>
              <a:t>,” Wall Street Journal, 23 October 2014 </a:t>
            </a:r>
          </a:p>
          <a:p>
            <a:pPr lvl="1"/>
            <a:r>
              <a:rPr lang="en-US" sz="2400" dirty="0" smtClean="0"/>
              <a:t>Computational Curation (Haber) </a:t>
            </a:r>
            <a:r>
              <a:rPr lang="en-US" sz="2400" dirty="0" smtClean="0">
                <a:hlinkClick r:id="rId5"/>
              </a:rPr>
              <a:t>video (Links to an external site.)</a:t>
            </a:r>
            <a:endParaRPr lang="en-US" sz="2400" dirty="0" smtClean="0"/>
          </a:p>
          <a:p>
            <a:pPr lvl="1"/>
            <a:r>
              <a:rPr lang="en-US" sz="2400" dirty="0" smtClean="0"/>
              <a:t> Computational Curation (Great Parchment) </a:t>
            </a:r>
            <a:r>
              <a:rPr lang="en-US" sz="2400" dirty="0" smtClean="0">
                <a:hlinkClick r:id="rId6"/>
              </a:rPr>
              <a:t>video</a:t>
            </a:r>
            <a:endParaRPr lang="en-US" sz="2400" dirty="0" smtClean="0"/>
          </a:p>
          <a:p>
            <a:r>
              <a:rPr lang="en-US" sz="2800" dirty="0" smtClean="0"/>
              <a:t>For 10 September</a:t>
            </a:r>
          </a:p>
          <a:p>
            <a:pPr lvl="1"/>
            <a:r>
              <a:rPr lang="en-US" sz="2400" dirty="0" smtClean="0"/>
              <a:t>Bush, Vannevar. “As We May Think”</a:t>
            </a:r>
          </a:p>
          <a:p>
            <a:pPr lvl="1"/>
            <a:r>
              <a:rPr lang="en-US" sz="2400" dirty="0" smtClean="0"/>
              <a:t>Borges, Jorge Luis. "The library of </a:t>
            </a:r>
            <a:r>
              <a:rPr lang="en-US" sz="2400" smtClean="0"/>
              <a:t>Babel.”</a:t>
            </a:r>
          </a:p>
          <a:p>
            <a:pPr lvl="1"/>
            <a:r>
              <a:rPr lang="en-US" sz="2000" smtClean="0"/>
              <a:t>Knowledge </a:t>
            </a:r>
            <a:r>
              <a:rPr lang="en-US" sz="2000" dirty="0" smtClean="0"/>
              <a:t>management for consulting firm (11.2)</a:t>
            </a:r>
            <a:endParaRPr lang="en-US" sz="2400" dirty="0" smtClean="0"/>
          </a:p>
          <a:p>
            <a:pPr lvl="1"/>
            <a:endParaRPr lang="en-US" sz="24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609600" y="228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Upcoming Syllabus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81</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381000" y="1066800"/>
            <a:ext cx="8305800" cy="5105400"/>
          </a:xfrm>
        </p:spPr>
        <p:txBody>
          <a:bodyPr>
            <a:normAutofit fontScale="92500" lnSpcReduction="10000"/>
          </a:bodyPr>
          <a:lstStyle/>
          <a:p>
            <a:r>
              <a:rPr lang="en-US" sz="2400" dirty="0" smtClean="0"/>
              <a:t>Ask any 2</a:t>
            </a:r>
            <a:r>
              <a:rPr lang="en-US" sz="2400" baseline="30000" dirty="0" smtClean="0"/>
              <a:t>nd</a:t>
            </a:r>
            <a:r>
              <a:rPr lang="en-US" sz="2400" dirty="0" smtClean="0"/>
              <a:t> year student what they did this summer...  You’ll hear a “202 story”</a:t>
            </a:r>
          </a:p>
          <a:p>
            <a:pPr lvl="1"/>
            <a:r>
              <a:rPr lang="en-US" sz="2200" i="1" dirty="0" smtClean="0"/>
              <a:t>I was designing a UI for Target.  The engineers thought I was insane when I grilled them about the collection we were creating (“What is a bed? Is it a single thing, or a frame and a mattress?”)  All summer we talked about the granularity of description</a:t>
            </a:r>
          </a:p>
          <a:p>
            <a:pPr lvl="1"/>
            <a:r>
              <a:rPr lang="en-US" sz="2200" i="1" dirty="0" smtClean="0"/>
              <a:t>I was an intern at the Robbins Collection, a special library collection at the Law School that includes unique medieval manuscripts. They’re looking for ways to attract new users: art historians, linguists, classicists, etc.   I developed a plan to make the collection more accessible by developing a new web interface to allow users to explore the manuscripts in the collection and the themes and relationships that unite them.  This involved a bevy of 202 skills and concepts: architectural thinking, discovering relationships between resources, studying the forms of resource descriptions and redesigning them for new interactions, adhering to standards and designing for interoperability…the list goes on.  </a:t>
            </a:r>
          </a:p>
        </p:txBody>
      </p:sp>
      <p:sp>
        <p:nvSpPr>
          <p:cNvPr id="7171" name="Rectangle 1"/>
          <p:cNvSpPr>
            <a:spLocks noGrp="1" noChangeArrowheads="1"/>
          </p:cNvSpPr>
          <p:nvPr>
            <p:ph type="title"/>
          </p:nvPr>
        </p:nvSpPr>
        <p:spPr>
          <a:xfrm>
            <a:off x="533400" y="1"/>
            <a:ext cx="8228707" cy="914400"/>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“202 Stories”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82</a:t>
            </a:fld>
            <a:endParaRPr lang="en-US" sz="1500" dirty="0">
              <a:solidFill>
                <a:srgbClr val="002955"/>
              </a:solidFill>
              <a:latin typeface="UC Berkeley OS Sign"/>
              <a:ea typeface="MS PGothic" pitchFamily="34" charset="-128"/>
              <a:sym typeface="UC Berkeley OS Sign"/>
            </a:endParaRPr>
          </a:p>
        </p:txBody>
      </p:sp>
    </p:spTree>
    <p:extLst>
      <p:ext uri="{BB962C8B-B14F-4D97-AF65-F5344CB8AC3E}">
        <p14:creationId xmlns:p14="http://schemas.microsoft.com/office/powerpoint/2010/main" val="1091071148"/>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609600" y="1219200"/>
            <a:ext cx="7867055" cy="5257800"/>
          </a:xfrm>
        </p:spPr>
        <p:txBody>
          <a:bodyPr>
            <a:normAutofit fontScale="70000" lnSpcReduction="20000"/>
          </a:bodyPr>
          <a:lstStyle/>
          <a:p>
            <a:pPr>
              <a:lnSpc>
                <a:spcPct val="110000"/>
              </a:lnSpc>
            </a:pPr>
            <a:r>
              <a:rPr lang="en-US" sz="2800" dirty="0" smtClean="0"/>
              <a:t>Here are two more</a:t>
            </a:r>
          </a:p>
          <a:p>
            <a:pPr lvl="1">
              <a:lnSpc>
                <a:spcPct val="110000"/>
              </a:lnSpc>
            </a:pPr>
            <a:r>
              <a:rPr lang="en-US" sz="2900" i="1" dirty="0" smtClean="0"/>
              <a:t>As the Info Architect Intern at Wiser, a company building a smart news reader, I worked on taxonomy development, categorization rules, and content analytics.  I spent my summer diving into different industries to understand how best to train our text processor to accurately classify news articles so we could match them to our clients' interests and industries</a:t>
            </a:r>
          </a:p>
          <a:p>
            <a:pPr lvl="1">
              <a:lnSpc>
                <a:spcPct val="110000"/>
              </a:lnSpc>
            </a:pPr>
            <a:r>
              <a:rPr lang="en-US" sz="2900" i="1" dirty="0" smtClean="0"/>
              <a:t>This summer at </a:t>
            </a:r>
            <a:r>
              <a:rPr lang="en-US" sz="2900" i="1" dirty="0" err="1" smtClean="0"/>
              <a:t>Atlassian</a:t>
            </a:r>
            <a:r>
              <a:rPr lang="en-US" sz="2900" i="1" dirty="0" smtClean="0"/>
              <a:t> I managed an information architecture redesign of the extranet for the support team to combine 10 different sites into one.  The project involved archiving, combining and creating new directories, defining top-level domains that reflected the company’s values, nesting pages within the new directory structure, and establishing and implementing new processes to maximize the efficient insertion and retrieval of records in the redesigned extranet.  It is not an exaggeration to say that I got my job because of 202. </a:t>
            </a:r>
            <a:br>
              <a:rPr lang="en-US" sz="2900" i="1" dirty="0" smtClean="0"/>
            </a:br>
            <a:endParaRPr lang="en-US" sz="2900" i="1" dirty="0" smtClean="0"/>
          </a:p>
        </p:txBody>
      </p:sp>
      <p:sp>
        <p:nvSpPr>
          <p:cNvPr id="7171" name="Rectangle 1"/>
          <p:cNvSpPr>
            <a:spLocks noGrp="1" noChangeArrowheads="1"/>
          </p:cNvSpPr>
          <p:nvPr>
            <p:ph type="title"/>
          </p:nvPr>
        </p:nvSpPr>
        <p:spPr>
          <a:xfrm>
            <a:off x="5334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“202 Stories”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83</a:t>
            </a:fld>
            <a:endParaRPr lang="en-US" sz="1500" dirty="0">
              <a:solidFill>
                <a:srgbClr val="002955"/>
              </a:solidFill>
              <a:latin typeface="UC Berkeley OS Sign"/>
              <a:ea typeface="MS PGothic" pitchFamily="34" charset="-128"/>
              <a:sym typeface="UC Berkeley OS Sign"/>
            </a:endParaRPr>
          </a:p>
        </p:txBody>
      </p:sp>
    </p:spTree>
    <p:extLst>
      <p:ext uri="{BB962C8B-B14F-4D97-AF65-F5344CB8AC3E}">
        <p14:creationId xmlns:p14="http://schemas.microsoft.com/office/powerpoint/2010/main" val="397670156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636239" y="1424079"/>
            <a:ext cx="8047882" cy="4491633"/>
          </a:xfrm>
        </p:spPr>
        <p:txBody>
          <a:bodyPr>
            <a:normAutofit lnSpcReduction="10000"/>
          </a:bodyPr>
          <a:lstStyle/>
          <a:p>
            <a:pPr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In our daily lives organizing is a fundamental cognitive activity that we often do without thinking much about it</a:t>
            </a:r>
          </a:p>
          <a:p>
            <a:pPr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It is also an important part of most business and professional activities</a:t>
            </a:r>
          </a:p>
          <a:p>
            <a:pPr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Organizing in any context can be more effective and satisfying if we are more self-aware and systematic about how we organize</a:t>
            </a:r>
            <a:endParaRPr lang="en-US" sz="36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Everything is Organized</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529F709A-FFF1-460C-925B-3DF5BA843B20}"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3277</Words>
  <Application>Microsoft Office PowerPoint</Application>
  <PresentationFormat>On-screen Show (4:3)</PresentationFormat>
  <Paragraphs>550</Paragraphs>
  <Slides>83</Slides>
  <Notes>83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ＭＳ Ｐゴシック</vt:lpstr>
      <vt:lpstr>ＭＳ Ｐゴシック</vt:lpstr>
      <vt:lpstr>Arial</vt:lpstr>
      <vt:lpstr>Calibri</vt:lpstr>
      <vt:lpstr>UC Berkeley OS Sign</vt:lpstr>
      <vt:lpstr>Wingdings</vt:lpstr>
      <vt:lpstr>ヒラギノ角ゴ ProN W3</vt:lpstr>
      <vt:lpstr>Office Theme</vt:lpstr>
      <vt:lpstr>INFO 202 “Information Organization &amp; Retrieval” Fall 2015 </vt:lpstr>
      <vt:lpstr>PowerPoint Presentation</vt:lpstr>
      <vt:lpstr>Introductions</vt:lpstr>
      <vt:lpstr>The Course In One Two Slides (1)</vt:lpstr>
      <vt:lpstr>The Course In One Two Slides (2)</vt:lpstr>
      <vt:lpstr>Why This Course Exists</vt:lpstr>
      <vt:lpstr>Why This Course Is Challenging and Essential</vt:lpstr>
      <vt:lpstr>INFO 202 “Information Organization &amp; Retrieval” Fall 2015 </vt:lpstr>
      <vt:lpstr>Everything is Organized</vt:lpstr>
      <vt:lpstr>Bob’s Garage</vt:lpstr>
      <vt:lpstr>We Organize…</vt:lpstr>
      <vt:lpstr>PowerPoint Presentation</vt:lpstr>
      <vt:lpstr>They are all “Organizing Systems”</vt:lpstr>
      <vt:lpstr>INFO 202 “Information Organization &amp; Retrieval” Fall 2015 </vt:lpstr>
      <vt:lpstr>Key Concepts [1]</vt:lpstr>
      <vt:lpstr>Resources On the Web:     Universal Resource Identifiers (URIs)</vt:lpstr>
      <vt:lpstr>Resources in the Library</vt:lpstr>
      <vt:lpstr>Resources in the Zoo</vt:lpstr>
      <vt:lpstr>Resources in the Vineyard</vt:lpstr>
      <vt:lpstr>Key Concepts [2]</vt:lpstr>
      <vt:lpstr>Bottom-Up Organizing</vt:lpstr>
      <vt:lpstr>Bottom-Up Organizing</vt:lpstr>
      <vt:lpstr>Organizing Principles [1]</vt:lpstr>
      <vt:lpstr>Organizing Principles [2]</vt:lpstr>
      <vt:lpstr>PowerPoint Presentation</vt:lpstr>
      <vt:lpstr>Organizing Spices by Cuisine</vt:lpstr>
      <vt:lpstr>Organizing Principles [3]</vt:lpstr>
      <vt:lpstr>Organizing People by Work Role</vt:lpstr>
      <vt:lpstr>Organizing People by Family, Religion, Class, Race, Year of Death…</vt:lpstr>
      <vt:lpstr>Principles don’t Specify Implementation:  “Organize Spices Alphabetically”</vt:lpstr>
      <vt:lpstr>INFO 202 “Information Organization &amp; Retrieval” Fall 2015 </vt:lpstr>
      <vt:lpstr>Organizing Organizing Systems</vt:lpstr>
      <vt:lpstr>Categorizing by Resource Type</vt:lpstr>
      <vt:lpstr>Categorizing by Purpose: Resource Preservation as Means vs. End</vt:lpstr>
      <vt:lpstr>What Is A Library?</vt:lpstr>
      <vt:lpstr>A Library</vt:lpstr>
      <vt:lpstr>A Library?</vt:lpstr>
      <vt:lpstr>A Library?</vt:lpstr>
      <vt:lpstr>A Library?</vt:lpstr>
      <vt:lpstr>Consequences of Category Thinking</vt:lpstr>
      <vt:lpstr>A “Design Space” or  “Dimensional” Perspective</vt:lpstr>
      <vt:lpstr>Consequences of Dimensional Thinking</vt:lpstr>
      <vt:lpstr>The 6 Dimensions of  an Organizing System</vt:lpstr>
      <vt:lpstr>INFO 202 “Information Organization &amp; Retrieval” Fall 2015 </vt:lpstr>
      <vt:lpstr> 1. What Is Being Organized?</vt:lpstr>
      <vt:lpstr>How Many Things is a Car?</vt:lpstr>
      <vt:lpstr>“Thing” vs. “Type of Thing”</vt:lpstr>
      <vt:lpstr>“Shamu” --  Instance or Type?</vt:lpstr>
      <vt:lpstr>Describing and Organizing  Classes of Things </vt:lpstr>
      <vt:lpstr>Specifying Meaning Explicitly</vt:lpstr>
      <vt:lpstr>Library of Congress Classification</vt:lpstr>
      <vt:lpstr>Institutional != Unbiased</vt:lpstr>
      <vt:lpstr>Top Level BISAC Categories … the “Dewey Dilemma”</vt:lpstr>
      <vt:lpstr>Design Choices &amp; Patterns  for Resources</vt:lpstr>
      <vt:lpstr>Resource Focus</vt:lpstr>
      <vt:lpstr>Fantasy Football: One Person’s Description is another Person’s Resource</vt:lpstr>
      <vt:lpstr>A Ticket is a Resource and a Description Resource  at the Same Time</vt:lpstr>
      <vt:lpstr>2. Why Is It Being Organized?</vt:lpstr>
      <vt:lpstr>Interactions –The Why  of Organizing Systems</vt:lpstr>
      <vt:lpstr>Interactions</vt:lpstr>
      <vt:lpstr>Description is Challenging</vt:lpstr>
      <vt:lpstr>The Vocabulary Problem</vt:lpstr>
      <vt:lpstr>A DJ Organizes His Records –  Beats per Minute</vt:lpstr>
      <vt:lpstr>3. How Much Is It Being Organized?</vt:lpstr>
      <vt:lpstr>4. When Is It Being Organized?</vt:lpstr>
      <vt:lpstr>“Just in Case” Organization </vt:lpstr>
      <vt:lpstr>Postponing Organization </vt:lpstr>
      <vt:lpstr>5. Who or What Is Organizing?</vt:lpstr>
      <vt:lpstr>6. Where is it Organized?</vt:lpstr>
      <vt:lpstr>INFO 202 “Information Organization &amp; Retrieval” Fall 2015 </vt:lpstr>
      <vt:lpstr>Outline</vt:lpstr>
      <vt:lpstr>PowerPoint Presentation</vt:lpstr>
      <vt:lpstr>Tagged Content in TDO</vt:lpstr>
      <vt:lpstr>The Disciplinary Mix of TDO </vt:lpstr>
      <vt:lpstr>A Tour of the Syllabus</vt:lpstr>
      <vt:lpstr>Class Participation</vt:lpstr>
      <vt:lpstr>Sections</vt:lpstr>
      <vt:lpstr>Assignments, Exams, Grading</vt:lpstr>
      <vt:lpstr>Academic and Personal Integrity</vt:lpstr>
      <vt:lpstr>Other Class Policies and Expectations</vt:lpstr>
      <vt:lpstr>Upcoming Syllabus</vt:lpstr>
      <vt:lpstr>“202 Stories”</vt:lpstr>
      <vt:lpstr>“202 Stories”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2014-09-03T15:27:33Z</dcterms:created>
  <dcterms:modified xsi:type="dcterms:W3CDTF">2015-08-26T12:17:49Z</dcterms:modified>
</cp:coreProperties>
</file>