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sldIdLst>
    <p:sldId id="489" r:id="rId2"/>
    <p:sldId id="256" r:id="rId3"/>
    <p:sldId id="351" r:id="rId4"/>
    <p:sldId id="396" r:id="rId5"/>
    <p:sldId id="397" r:id="rId6"/>
    <p:sldId id="434" r:id="rId7"/>
    <p:sldId id="435" r:id="rId8"/>
    <p:sldId id="437" r:id="rId9"/>
    <p:sldId id="438" r:id="rId10"/>
    <p:sldId id="339" r:id="rId11"/>
    <p:sldId id="485" r:id="rId12"/>
    <p:sldId id="481" r:id="rId13"/>
    <p:sldId id="482" r:id="rId14"/>
    <p:sldId id="483" r:id="rId15"/>
    <p:sldId id="484" r:id="rId16"/>
    <p:sldId id="342" r:id="rId17"/>
    <p:sldId id="441" r:id="rId18"/>
    <p:sldId id="442" r:id="rId19"/>
    <p:sldId id="398" r:id="rId20"/>
    <p:sldId id="443" r:id="rId21"/>
    <p:sldId id="444" r:id="rId22"/>
    <p:sldId id="496" r:id="rId23"/>
    <p:sldId id="445" r:id="rId24"/>
    <p:sldId id="492" r:id="rId25"/>
    <p:sldId id="446" r:id="rId26"/>
    <p:sldId id="447" r:id="rId27"/>
    <p:sldId id="451" r:id="rId28"/>
    <p:sldId id="448" r:id="rId29"/>
    <p:sldId id="449" r:id="rId30"/>
    <p:sldId id="450" r:id="rId31"/>
    <p:sldId id="452" r:id="rId32"/>
    <p:sldId id="456" r:id="rId33"/>
    <p:sldId id="453" r:id="rId34"/>
    <p:sldId id="455" r:id="rId35"/>
    <p:sldId id="457" r:id="rId36"/>
    <p:sldId id="460" r:id="rId37"/>
    <p:sldId id="461" r:id="rId38"/>
    <p:sldId id="462" r:id="rId39"/>
    <p:sldId id="465" r:id="rId40"/>
    <p:sldId id="464" r:id="rId41"/>
    <p:sldId id="466" r:id="rId42"/>
    <p:sldId id="467" r:id="rId43"/>
    <p:sldId id="468" r:id="rId44"/>
    <p:sldId id="469" r:id="rId45"/>
    <p:sldId id="470" r:id="rId46"/>
    <p:sldId id="471" r:id="rId47"/>
    <p:sldId id="472" r:id="rId48"/>
    <p:sldId id="475" r:id="rId49"/>
    <p:sldId id="478" r:id="rId50"/>
    <p:sldId id="490" r:id="rId51"/>
    <p:sldId id="493" r:id="rId52"/>
    <p:sldId id="494" r:id="rId53"/>
    <p:sldId id="495" r:id="rId54"/>
    <p:sldId id="311" r:id="rId5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20" autoAdjust="0"/>
  </p:normalViewPr>
  <p:slideViewPr>
    <p:cSldViewPr>
      <p:cViewPr varScale="1">
        <p:scale>
          <a:sx n="62" d="100"/>
          <a:sy n="62" d="100"/>
        </p:scale>
        <p:origin x="-2352"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224"/>
    </p:cViewPr>
  </p:sorterViewPr>
  <p:notesViewPr>
    <p:cSldViewPr>
      <p:cViewPr>
        <p:scale>
          <a:sx n="71" d="100"/>
          <a:sy n="71" d="100"/>
        </p:scale>
        <p:origin x="-2170" y="122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a:solidFill>
          <a:srgbClr val="FFFF00"/>
        </a:solidFill>
      </dgm:spPr>
      <dgm:t>
        <a:bodyPr/>
        <a:lstStyle/>
        <a:p>
          <a:r>
            <a:rPr lang="en-US" dirty="0" smtClean="0">
              <a:solidFill>
                <a:schemeClr val="tx1"/>
              </a:solidFill>
            </a:rPr>
            <a:t>Mother</a:t>
          </a:r>
          <a:endParaRPr lang="en-US" dirty="0">
            <a:solidFill>
              <a:schemeClr val="tx1"/>
            </a:solidFill>
          </a:endParaRPr>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dgm:t>
        <a:bodyPr/>
        <a:lstStyle/>
        <a:p>
          <a:r>
            <a:rPr lang="en-US" dirty="0" smtClean="0"/>
            <a:t>Mary</a:t>
          </a:r>
          <a:endParaRPr lang="en-US" dirty="0"/>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FE1FC758-FB85-47BC-90CD-0C0F9C4CBEC9}">
      <dgm:prSet phldrT="[Text]"/>
      <dgm:spPr/>
      <dgm:t>
        <a:bodyPr/>
        <a:lstStyle/>
        <a:p>
          <a:r>
            <a:rPr lang="en-US" dirty="0" smtClean="0"/>
            <a:t>Sue</a:t>
          </a:r>
          <a:endParaRPr lang="en-US" dirty="0"/>
        </a:p>
      </dgm:t>
    </dgm:pt>
    <dgm:pt modelId="{62125E8D-4BCD-4316-9C6A-1DDFF7634F68}" type="parTrans" cxnId="{46C5BB4F-1504-4664-A036-CAA11F08B7E3}">
      <dgm:prSet/>
      <dgm:spPr/>
      <dgm:t>
        <a:bodyPr/>
        <a:lstStyle/>
        <a:p>
          <a:endParaRPr lang="en-US"/>
        </a:p>
      </dgm:t>
    </dgm:pt>
    <dgm:pt modelId="{C78BC054-9455-44AB-957B-2B93431BCAB9}" type="sibTrans" cxnId="{46C5BB4F-1504-4664-A036-CAA11F08B7E3}">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2"/>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2">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2"/>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42CB3625-6C8D-4709-B5EF-303FAD8885D7}" type="pres">
      <dgm:prSet presAssocID="{62125E8D-4BCD-4316-9C6A-1DDFF7634F68}" presName="Name37" presStyleLbl="parChTrans1D2" presStyleIdx="1" presStyleCnt="2"/>
      <dgm:spPr/>
      <dgm:t>
        <a:bodyPr/>
        <a:lstStyle/>
        <a:p>
          <a:endParaRPr lang="en-US"/>
        </a:p>
      </dgm:t>
    </dgm:pt>
    <dgm:pt modelId="{3084F046-98E1-44E2-8BF1-0896D57C8B1E}" type="pres">
      <dgm:prSet presAssocID="{FE1FC758-FB85-47BC-90CD-0C0F9C4CBEC9}" presName="hierRoot2" presStyleCnt="0">
        <dgm:presLayoutVars>
          <dgm:hierBranch val="init"/>
        </dgm:presLayoutVars>
      </dgm:prSet>
      <dgm:spPr/>
    </dgm:pt>
    <dgm:pt modelId="{EC6D0382-5D74-4AEA-A73E-5D233949D3F4}" type="pres">
      <dgm:prSet presAssocID="{FE1FC758-FB85-47BC-90CD-0C0F9C4CBEC9}" presName="rootComposite" presStyleCnt="0"/>
      <dgm:spPr/>
    </dgm:pt>
    <dgm:pt modelId="{5BEA3766-5CDC-4513-9436-5C48E829230D}" type="pres">
      <dgm:prSet presAssocID="{FE1FC758-FB85-47BC-90CD-0C0F9C4CBEC9}" presName="rootText" presStyleLbl="node2" presStyleIdx="1" presStyleCnt="2">
        <dgm:presLayoutVars>
          <dgm:chPref val="3"/>
        </dgm:presLayoutVars>
      </dgm:prSet>
      <dgm:spPr/>
      <dgm:t>
        <a:bodyPr/>
        <a:lstStyle/>
        <a:p>
          <a:endParaRPr lang="en-US"/>
        </a:p>
      </dgm:t>
    </dgm:pt>
    <dgm:pt modelId="{394E6CB4-2AA2-45A4-BF05-60D6BAF7898C}" type="pres">
      <dgm:prSet presAssocID="{FE1FC758-FB85-47BC-90CD-0C0F9C4CBEC9}" presName="rootConnector" presStyleLbl="node2" presStyleIdx="1" presStyleCnt="2"/>
      <dgm:spPr/>
      <dgm:t>
        <a:bodyPr/>
        <a:lstStyle/>
        <a:p>
          <a:endParaRPr lang="en-US"/>
        </a:p>
      </dgm:t>
    </dgm:pt>
    <dgm:pt modelId="{A8907D23-78FB-40B5-8289-ADFF19AC5FC3}" type="pres">
      <dgm:prSet presAssocID="{FE1FC758-FB85-47BC-90CD-0C0F9C4CBEC9}" presName="hierChild4" presStyleCnt="0"/>
      <dgm:spPr/>
    </dgm:pt>
    <dgm:pt modelId="{D7559917-7914-43A2-AED3-FC0754C3070D}" type="pres">
      <dgm:prSet presAssocID="{FE1FC758-FB85-47BC-90CD-0C0F9C4CBEC9}" presName="hierChild5" presStyleCnt="0"/>
      <dgm:spPr/>
    </dgm:pt>
    <dgm:pt modelId="{5EFF77E4-29E2-40E7-8766-03BD99A45359}" type="pres">
      <dgm:prSet presAssocID="{2C5656F0-2F0C-4DE4-B272-9093C25ECC2F}" presName="hierChild3" presStyleCnt="0"/>
      <dgm:spPr/>
    </dgm:pt>
  </dgm:ptLst>
  <dgm:cxnLst>
    <dgm:cxn modelId="{648C824A-B0A7-4C2F-9309-261F01706606}" type="presOf" srcId="{FE1FC758-FB85-47BC-90CD-0C0F9C4CBEC9}" destId="{5BEA3766-5CDC-4513-9436-5C48E829230D}" srcOrd="0" destOrd="0" presId="urn:microsoft.com/office/officeart/2005/8/layout/orgChart1"/>
    <dgm:cxn modelId="{F6B5CE0F-01EB-46AB-867D-DD6AD925F440}" type="presOf" srcId="{37E36482-6662-4BA1-B77A-03647C39706D}" destId="{52774CAA-0928-4D3B-A74F-72EA03AF180A}" srcOrd="0" destOrd="0" presId="urn:microsoft.com/office/officeart/2005/8/layout/orgChart1"/>
    <dgm:cxn modelId="{BA67262E-BC97-461A-B1DE-2094F63F2CB1}" type="presOf" srcId="{34FA425C-F654-4F6C-872F-5907BB9D6A26}" destId="{D83F8475-301E-4404-B117-890376C9D660}" srcOrd="0" destOrd="0" presId="urn:microsoft.com/office/officeart/2005/8/layout/orgChart1"/>
    <dgm:cxn modelId="{F9704794-C1E1-41D4-896A-CFCFC5C6F6C3}" type="presOf" srcId="{2C5656F0-2F0C-4DE4-B272-9093C25ECC2F}" destId="{3AD4D3C7-ABD1-41AC-867F-1201B4D6BCCB}" srcOrd="0" destOrd="0" presId="urn:microsoft.com/office/officeart/2005/8/layout/orgChart1"/>
    <dgm:cxn modelId="{46C5BB4F-1504-4664-A036-CAA11F08B7E3}" srcId="{2C5656F0-2F0C-4DE4-B272-9093C25ECC2F}" destId="{FE1FC758-FB85-47BC-90CD-0C0F9C4CBEC9}" srcOrd="1" destOrd="0" parTransId="{62125E8D-4BCD-4316-9C6A-1DDFF7634F68}" sibTransId="{C78BC054-9455-44AB-957B-2B93431BCAB9}"/>
    <dgm:cxn modelId="{3AC90C42-8633-4825-8E43-B0ECD1810719}" srcId="{F0A6D539-E2D2-414C-809F-94BEBB3A194B}" destId="{2C5656F0-2F0C-4DE4-B272-9093C25ECC2F}" srcOrd="0" destOrd="0" parTransId="{32E5AE08-3106-4BB9-8E40-33067EF4B069}" sibTransId="{28EE9D24-9DAB-4DD1-8954-0C8C4DD8B017}"/>
    <dgm:cxn modelId="{42DBC914-177A-4EAC-A23D-EB67FDC432DA}" srcId="{2C5656F0-2F0C-4DE4-B272-9093C25ECC2F}" destId="{37E36482-6662-4BA1-B77A-03647C39706D}" srcOrd="0" destOrd="0" parTransId="{34FA425C-F654-4F6C-872F-5907BB9D6A26}" sibTransId="{790B3362-F2C6-4584-BB54-9A1F376A9C01}"/>
    <dgm:cxn modelId="{E3ACA5FB-3189-48CA-AB92-2CC6FA458097}" type="presOf" srcId="{FE1FC758-FB85-47BC-90CD-0C0F9C4CBEC9}" destId="{394E6CB4-2AA2-45A4-BF05-60D6BAF7898C}" srcOrd="1" destOrd="0" presId="urn:microsoft.com/office/officeart/2005/8/layout/orgChart1"/>
    <dgm:cxn modelId="{557E8A3D-761C-491D-B3CF-3DB46EF7CB8E}" type="presOf" srcId="{F0A6D539-E2D2-414C-809F-94BEBB3A194B}" destId="{CD806BFB-4DF1-4123-966B-2E6DA39A8CA7}" srcOrd="0" destOrd="0" presId="urn:microsoft.com/office/officeart/2005/8/layout/orgChart1"/>
    <dgm:cxn modelId="{0AA1D319-91BE-4F41-9142-9AC46A8DF02C}" type="presOf" srcId="{2C5656F0-2F0C-4DE4-B272-9093C25ECC2F}" destId="{778ABE74-FECE-4581-8807-D2FA7D8B5B39}" srcOrd="1" destOrd="0" presId="urn:microsoft.com/office/officeart/2005/8/layout/orgChart1"/>
    <dgm:cxn modelId="{3890E571-9D65-4083-ACB9-ABCE2AF507B3}" type="presOf" srcId="{37E36482-6662-4BA1-B77A-03647C39706D}" destId="{40F158A1-2D9A-45B5-822C-4C303E101377}" srcOrd="1" destOrd="0" presId="urn:microsoft.com/office/officeart/2005/8/layout/orgChart1"/>
    <dgm:cxn modelId="{7681A8AE-11F0-4872-9A98-1FD997F0186E}" type="presOf" srcId="{62125E8D-4BCD-4316-9C6A-1DDFF7634F68}" destId="{42CB3625-6C8D-4709-B5EF-303FAD8885D7}" srcOrd="0" destOrd="0" presId="urn:microsoft.com/office/officeart/2005/8/layout/orgChart1"/>
    <dgm:cxn modelId="{9D3278E6-56C5-4071-9024-B6A34D8A7F3E}" type="presParOf" srcId="{CD806BFB-4DF1-4123-966B-2E6DA39A8CA7}" destId="{B710464D-53B5-4581-8B14-A4D08112AB3F}" srcOrd="0" destOrd="0" presId="urn:microsoft.com/office/officeart/2005/8/layout/orgChart1"/>
    <dgm:cxn modelId="{863231A0-5C66-4BE0-A380-92806E08EFDA}" type="presParOf" srcId="{B710464D-53B5-4581-8B14-A4D08112AB3F}" destId="{9332E1DB-8805-4907-86DF-45AF2CC8E002}" srcOrd="0" destOrd="0" presId="urn:microsoft.com/office/officeart/2005/8/layout/orgChart1"/>
    <dgm:cxn modelId="{5D22096C-BD30-43A4-A485-F948EA280752}" type="presParOf" srcId="{9332E1DB-8805-4907-86DF-45AF2CC8E002}" destId="{3AD4D3C7-ABD1-41AC-867F-1201B4D6BCCB}" srcOrd="0" destOrd="0" presId="urn:microsoft.com/office/officeart/2005/8/layout/orgChart1"/>
    <dgm:cxn modelId="{259BB73E-BD31-4463-94DF-6031EE9F0B60}" type="presParOf" srcId="{9332E1DB-8805-4907-86DF-45AF2CC8E002}" destId="{778ABE74-FECE-4581-8807-D2FA7D8B5B39}" srcOrd="1" destOrd="0" presId="urn:microsoft.com/office/officeart/2005/8/layout/orgChart1"/>
    <dgm:cxn modelId="{8C8E4609-5F22-44C1-A92B-162FDE67225C}" type="presParOf" srcId="{B710464D-53B5-4581-8B14-A4D08112AB3F}" destId="{46CBC3B7-B9BD-487C-8E17-A798AEC09A8E}" srcOrd="1" destOrd="0" presId="urn:microsoft.com/office/officeart/2005/8/layout/orgChart1"/>
    <dgm:cxn modelId="{00B62E40-8042-4279-A7A1-A82C49FDC4AF}" type="presParOf" srcId="{46CBC3B7-B9BD-487C-8E17-A798AEC09A8E}" destId="{D83F8475-301E-4404-B117-890376C9D660}" srcOrd="0" destOrd="0" presId="urn:microsoft.com/office/officeart/2005/8/layout/orgChart1"/>
    <dgm:cxn modelId="{DA6D0907-FA9B-453D-84E4-EEEB7C44DB8E}" type="presParOf" srcId="{46CBC3B7-B9BD-487C-8E17-A798AEC09A8E}" destId="{9F222600-B180-4B77-BB8A-70C1868832E2}" srcOrd="1" destOrd="0" presId="urn:microsoft.com/office/officeart/2005/8/layout/orgChart1"/>
    <dgm:cxn modelId="{879A37BA-94B0-4DE2-9DF1-C57E7F2515A3}" type="presParOf" srcId="{9F222600-B180-4B77-BB8A-70C1868832E2}" destId="{493E9A5D-C8CC-4EAD-8C6D-B587C02C40FA}" srcOrd="0" destOrd="0" presId="urn:microsoft.com/office/officeart/2005/8/layout/orgChart1"/>
    <dgm:cxn modelId="{684728CA-C3E0-42FB-9507-D7627AAA3BE9}" type="presParOf" srcId="{493E9A5D-C8CC-4EAD-8C6D-B587C02C40FA}" destId="{52774CAA-0928-4D3B-A74F-72EA03AF180A}" srcOrd="0" destOrd="0" presId="urn:microsoft.com/office/officeart/2005/8/layout/orgChart1"/>
    <dgm:cxn modelId="{F8817C37-A224-4954-B54E-F8F7B63B78FA}" type="presParOf" srcId="{493E9A5D-C8CC-4EAD-8C6D-B587C02C40FA}" destId="{40F158A1-2D9A-45B5-822C-4C303E101377}" srcOrd="1" destOrd="0" presId="urn:microsoft.com/office/officeart/2005/8/layout/orgChart1"/>
    <dgm:cxn modelId="{25D1EBC6-0E4F-49F7-89E7-26312C2C0C8A}" type="presParOf" srcId="{9F222600-B180-4B77-BB8A-70C1868832E2}" destId="{FA07CBF4-EA48-4DC6-B560-BB6576C60AC7}" srcOrd="1" destOrd="0" presId="urn:microsoft.com/office/officeart/2005/8/layout/orgChart1"/>
    <dgm:cxn modelId="{F8D1E65B-ED94-45B7-A344-F9335AEEAEBE}" type="presParOf" srcId="{9F222600-B180-4B77-BB8A-70C1868832E2}" destId="{2D9D4B1D-F17E-4169-B050-7AF5D1D9FC64}" srcOrd="2" destOrd="0" presId="urn:microsoft.com/office/officeart/2005/8/layout/orgChart1"/>
    <dgm:cxn modelId="{C186FF3C-1704-41D0-85BC-1601D3DF9D32}" type="presParOf" srcId="{46CBC3B7-B9BD-487C-8E17-A798AEC09A8E}" destId="{42CB3625-6C8D-4709-B5EF-303FAD8885D7}" srcOrd="2" destOrd="0" presId="urn:microsoft.com/office/officeart/2005/8/layout/orgChart1"/>
    <dgm:cxn modelId="{823BDAB0-3A37-4658-A591-3438D4F47CBE}" type="presParOf" srcId="{46CBC3B7-B9BD-487C-8E17-A798AEC09A8E}" destId="{3084F046-98E1-44E2-8BF1-0896D57C8B1E}" srcOrd="3" destOrd="0" presId="urn:microsoft.com/office/officeart/2005/8/layout/orgChart1"/>
    <dgm:cxn modelId="{3C5C2BD5-1055-4839-8308-B08704DC1ABC}" type="presParOf" srcId="{3084F046-98E1-44E2-8BF1-0896D57C8B1E}" destId="{EC6D0382-5D74-4AEA-A73E-5D233949D3F4}" srcOrd="0" destOrd="0" presId="urn:microsoft.com/office/officeart/2005/8/layout/orgChart1"/>
    <dgm:cxn modelId="{9402A53E-3760-4230-B7B4-CB119E0B0D3D}" type="presParOf" srcId="{EC6D0382-5D74-4AEA-A73E-5D233949D3F4}" destId="{5BEA3766-5CDC-4513-9436-5C48E829230D}" srcOrd="0" destOrd="0" presId="urn:microsoft.com/office/officeart/2005/8/layout/orgChart1"/>
    <dgm:cxn modelId="{B0BBCC02-11C4-49F1-BA1E-7265A00313BC}" type="presParOf" srcId="{EC6D0382-5D74-4AEA-A73E-5D233949D3F4}" destId="{394E6CB4-2AA2-45A4-BF05-60D6BAF7898C}" srcOrd="1" destOrd="0" presId="urn:microsoft.com/office/officeart/2005/8/layout/orgChart1"/>
    <dgm:cxn modelId="{3C047EE9-305B-4632-8B08-5852EB24B4AA}" type="presParOf" srcId="{3084F046-98E1-44E2-8BF1-0896D57C8B1E}" destId="{A8907D23-78FB-40B5-8289-ADFF19AC5FC3}" srcOrd="1" destOrd="0" presId="urn:microsoft.com/office/officeart/2005/8/layout/orgChart1"/>
    <dgm:cxn modelId="{1D571ACC-ECD8-4D44-AC22-3B3BA90E5E59}" type="presParOf" srcId="{3084F046-98E1-44E2-8BF1-0896D57C8B1E}" destId="{D7559917-7914-43A2-AED3-FC0754C3070D}" srcOrd="2" destOrd="0" presId="urn:microsoft.com/office/officeart/2005/8/layout/orgChart1"/>
    <dgm:cxn modelId="{1F469E54-1A40-4C88-A180-4CD89ED2C574}"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dgm:t>
        <a:bodyPr/>
        <a:lstStyle/>
        <a:p>
          <a:r>
            <a:rPr lang="en-US" dirty="0" smtClean="0"/>
            <a:t>Mary’s Mother</a:t>
          </a:r>
          <a:endParaRPr lang="en-US" dirty="0"/>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a:solidFill>
          <a:srgbClr val="FFFF00"/>
        </a:solidFill>
      </dgm:spPr>
      <dgm:t>
        <a:bodyPr/>
        <a:lstStyle/>
        <a:p>
          <a:r>
            <a:rPr lang="en-US" dirty="0" smtClean="0">
              <a:solidFill>
                <a:schemeClr val="tx1"/>
              </a:solidFill>
            </a:rPr>
            <a:t>Mary</a:t>
          </a:r>
          <a:endParaRPr lang="en-US" dirty="0">
            <a:solidFill>
              <a:schemeClr val="tx1"/>
            </a:solidFill>
          </a:endParaRPr>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FE1FC758-FB85-47BC-90CD-0C0F9C4CBEC9}">
      <dgm:prSet phldrT="[Text]"/>
      <dgm:spPr>
        <a:solidFill>
          <a:srgbClr val="FFFF00"/>
        </a:solidFill>
      </dgm:spPr>
      <dgm:t>
        <a:bodyPr/>
        <a:lstStyle/>
        <a:p>
          <a:r>
            <a:rPr lang="en-US" dirty="0" smtClean="0">
              <a:solidFill>
                <a:schemeClr val="tx1"/>
              </a:solidFill>
            </a:rPr>
            <a:t>Mary’s Sister</a:t>
          </a:r>
          <a:endParaRPr lang="en-US" dirty="0">
            <a:solidFill>
              <a:schemeClr val="tx1"/>
            </a:solidFill>
          </a:endParaRPr>
        </a:p>
      </dgm:t>
    </dgm:pt>
    <dgm:pt modelId="{62125E8D-4BCD-4316-9C6A-1DDFF7634F68}" type="parTrans" cxnId="{46C5BB4F-1504-4664-A036-CAA11F08B7E3}">
      <dgm:prSet/>
      <dgm:spPr/>
      <dgm:t>
        <a:bodyPr/>
        <a:lstStyle/>
        <a:p>
          <a:endParaRPr lang="en-US"/>
        </a:p>
      </dgm:t>
    </dgm:pt>
    <dgm:pt modelId="{C78BC054-9455-44AB-957B-2B93431BCAB9}" type="sibTrans" cxnId="{46C5BB4F-1504-4664-A036-CAA11F08B7E3}">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2"/>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2">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2"/>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42CB3625-6C8D-4709-B5EF-303FAD8885D7}" type="pres">
      <dgm:prSet presAssocID="{62125E8D-4BCD-4316-9C6A-1DDFF7634F68}" presName="Name37" presStyleLbl="parChTrans1D2" presStyleIdx="1" presStyleCnt="2"/>
      <dgm:spPr/>
      <dgm:t>
        <a:bodyPr/>
        <a:lstStyle/>
        <a:p>
          <a:endParaRPr lang="en-US"/>
        </a:p>
      </dgm:t>
    </dgm:pt>
    <dgm:pt modelId="{3084F046-98E1-44E2-8BF1-0896D57C8B1E}" type="pres">
      <dgm:prSet presAssocID="{FE1FC758-FB85-47BC-90CD-0C0F9C4CBEC9}" presName="hierRoot2" presStyleCnt="0">
        <dgm:presLayoutVars>
          <dgm:hierBranch val="init"/>
        </dgm:presLayoutVars>
      </dgm:prSet>
      <dgm:spPr/>
    </dgm:pt>
    <dgm:pt modelId="{EC6D0382-5D74-4AEA-A73E-5D233949D3F4}" type="pres">
      <dgm:prSet presAssocID="{FE1FC758-FB85-47BC-90CD-0C0F9C4CBEC9}" presName="rootComposite" presStyleCnt="0"/>
      <dgm:spPr/>
    </dgm:pt>
    <dgm:pt modelId="{5BEA3766-5CDC-4513-9436-5C48E829230D}" type="pres">
      <dgm:prSet presAssocID="{FE1FC758-FB85-47BC-90CD-0C0F9C4CBEC9}" presName="rootText" presStyleLbl="node2" presStyleIdx="1" presStyleCnt="2">
        <dgm:presLayoutVars>
          <dgm:chPref val="3"/>
        </dgm:presLayoutVars>
      </dgm:prSet>
      <dgm:spPr/>
      <dgm:t>
        <a:bodyPr/>
        <a:lstStyle/>
        <a:p>
          <a:endParaRPr lang="en-US"/>
        </a:p>
      </dgm:t>
    </dgm:pt>
    <dgm:pt modelId="{394E6CB4-2AA2-45A4-BF05-60D6BAF7898C}" type="pres">
      <dgm:prSet presAssocID="{FE1FC758-FB85-47BC-90CD-0C0F9C4CBEC9}" presName="rootConnector" presStyleLbl="node2" presStyleIdx="1" presStyleCnt="2"/>
      <dgm:spPr/>
      <dgm:t>
        <a:bodyPr/>
        <a:lstStyle/>
        <a:p>
          <a:endParaRPr lang="en-US"/>
        </a:p>
      </dgm:t>
    </dgm:pt>
    <dgm:pt modelId="{A8907D23-78FB-40B5-8289-ADFF19AC5FC3}" type="pres">
      <dgm:prSet presAssocID="{FE1FC758-FB85-47BC-90CD-0C0F9C4CBEC9}" presName="hierChild4" presStyleCnt="0"/>
      <dgm:spPr/>
    </dgm:pt>
    <dgm:pt modelId="{D7559917-7914-43A2-AED3-FC0754C3070D}" type="pres">
      <dgm:prSet presAssocID="{FE1FC758-FB85-47BC-90CD-0C0F9C4CBEC9}" presName="hierChild5" presStyleCnt="0"/>
      <dgm:spPr/>
    </dgm:pt>
    <dgm:pt modelId="{5EFF77E4-29E2-40E7-8766-03BD99A45359}" type="pres">
      <dgm:prSet presAssocID="{2C5656F0-2F0C-4DE4-B272-9093C25ECC2F}" presName="hierChild3" presStyleCnt="0"/>
      <dgm:spPr/>
    </dgm:pt>
  </dgm:ptLst>
  <dgm:cxnLst>
    <dgm:cxn modelId="{E720BE6B-71F3-4522-84E7-F2CE560DCBB3}" type="presOf" srcId="{FE1FC758-FB85-47BC-90CD-0C0F9C4CBEC9}" destId="{5BEA3766-5CDC-4513-9436-5C48E829230D}" srcOrd="0" destOrd="0" presId="urn:microsoft.com/office/officeart/2005/8/layout/orgChart1"/>
    <dgm:cxn modelId="{ACCB5AD0-C8E3-4F97-9297-B3CD2B3A9920}" type="presOf" srcId="{62125E8D-4BCD-4316-9C6A-1DDFF7634F68}" destId="{42CB3625-6C8D-4709-B5EF-303FAD8885D7}" srcOrd="0" destOrd="0" presId="urn:microsoft.com/office/officeart/2005/8/layout/orgChart1"/>
    <dgm:cxn modelId="{46C5BB4F-1504-4664-A036-CAA11F08B7E3}" srcId="{2C5656F0-2F0C-4DE4-B272-9093C25ECC2F}" destId="{FE1FC758-FB85-47BC-90CD-0C0F9C4CBEC9}" srcOrd="1" destOrd="0" parTransId="{62125E8D-4BCD-4316-9C6A-1DDFF7634F68}" sibTransId="{C78BC054-9455-44AB-957B-2B93431BCAB9}"/>
    <dgm:cxn modelId="{1D8AF478-32DC-4773-9F9B-B9135D46E885}" type="presOf" srcId="{2C5656F0-2F0C-4DE4-B272-9093C25ECC2F}" destId="{3AD4D3C7-ABD1-41AC-867F-1201B4D6BCCB}" srcOrd="0" destOrd="0" presId="urn:microsoft.com/office/officeart/2005/8/layout/orgChart1"/>
    <dgm:cxn modelId="{91C9F4F7-C9AF-4D49-A8B9-C7D49479DE11}" type="presOf" srcId="{34FA425C-F654-4F6C-872F-5907BB9D6A26}" destId="{D83F8475-301E-4404-B117-890376C9D660}" srcOrd="0" destOrd="0" presId="urn:microsoft.com/office/officeart/2005/8/layout/orgChart1"/>
    <dgm:cxn modelId="{3AC90C42-8633-4825-8E43-B0ECD1810719}" srcId="{F0A6D539-E2D2-414C-809F-94BEBB3A194B}" destId="{2C5656F0-2F0C-4DE4-B272-9093C25ECC2F}" srcOrd="0" destOrd="0" parTransId="{32E5AE08-3106-4BB9-8E40-33067EF4B069}" sibTransId="{28EE9D24-9DAB-4DD1-8954-0C8C4DD8B017}"/>
    <dgm:cxn modelId="{42DBC914-177A-4EAC-A23D-EB67FDC432DA}" srcId="{2C5656F0-2F0C-4DE4-B272-9093C25ECC2F}" destId="{37E36482-6662-4BA1-B77A-03647C39706D}" srcOrd="0" destOrd="0" parTransId="{34FA425C-F654-4F6C-872F-5907BB9D6A26}" sibTransId="{790B3362-F2C6-4584-BB54-9A1F376A9C01}"/>
    <dgm:cxn modelId="{4A36247E-FB76-4182-AC80-FD0E314E6D1F}" type="presOf" srcId="{37E36482-6662-4BA1-B77A-03647C39706D}" destId="{40F158A1-2D9A-45B5-822C-4C303E101377}" srcOrd="1" destOrd="0" presId="urn:microsoft.com/office/officeart/2005/8/layout/orgChart1"/>
    <dgm:cxn modelId="{C93A95FF-77D6-44FB-9D20-2FFCD395FAFB}" type="presOf" srcId="{FE1FC758-FB85-47BC-90CD-0C0F9C4CBEC9}" destId="{394E6CB4-2AA2-45A4-BF05-60D6BAF7898C}" srcOrd="1" destOrd="0" presId="urn:microsoft.com/office/officeart/2005/8/layout/orgChart1"/>
    <dgm:cxn modelId="{21E24EB7-6962-4BB4-B8DC-166A1C63CAFF}" type="presOf" srcId="{F0A6D539-E2D2-414C-809F-94BEBB3A194B}" destId="{CD806BFB-4DF1-4123-966B-2E6DA39A8CA7}" srcOrd="0" destOrd="0" presId="urn:microsoft.com/office/officeart/2005/8/layout/orgChart1"/>
    <dgm:cxn modelId="{20B7A84A-F5EF-4029-A872-2503192FB432}" type="presOf" srcId="{37E36482-6662-4BA1-B77A-03647C39706D}" destId="{52774CAA-0928-4D3B-A74F-72EA03AF180A}" srcOrd="0" destOrd="0" presId="urn:microsoft.com/office/officeart/2005/8/layout/orgChart1"/>
    <dgm:cxn modelId="{ACA878BF-076A-45E5-B7DB-CF3F5DF34905}" type="presOf" srcId="{2C5656F0-2F0C-4DE4-B272-9093C25ECC2F}" destId="{778ABE74-FECE-4581-8807-D2FA7D8B5B39}" srcOrd="1" destOrd="0" presId="urn:microsoft.com/office/officeart/2005/8/layout/orgChart1"/>
    <dgm:cxn modelId="{219ED87E-93F1-42D6-956D-232BDAB3829D}" type="presParOf" srcId="{CD806BFB-4DF1-4123-966B-2E6DA39A8CA7}" destId="{B710464D-53B5-4581-8B14-A4D08112AB3F}" srcOrd="0" destOrd="0" presId="urn:microsoft.com/office/officeart/2005/8/layout/orgChart1"/>
    <dgm:cxn modelId="{CFCC1B1F-2BE6-45A6-BA37-01628BAEEEC4}" type="presParOf" srcId="{B710464D-53B5-4581-8B14-A4D08112AB3F}" destId="{9332E1DB-8805-4907-86DF-45AF2CC8E002}" srcOrd="0" destOrd="0" presId="urn:microsoft.com/office/officeart/2005/8/layout/orgChart1"/>
    <dgm:cxn modelId="{9F14CCFF-55D3-4952-9730-7BEA7BD55E1E}" type="presParOf" srcId="{9332E1DB-8805-4907-86DF-45AF2CC8E002}" destId="{3AD4D3C7-ABD1-41AC-867F-1201B4D6BCCB}" srcOrd="0" destOrd="0" presId="urn:microsoft.com/office/officeart/2005/8/layout/orgChart1"/>
    <dgm:cxn modelId="{94D86C61-3B79-4382-819F-220400998540}" type="presParOf" srcId="{9332E1DB-8805-4907-86DF-45AF2CC8E002}" destId="{778ABE74-FECE-4581-8807-D2FA7D8B5B39}" srcOrd="1" destOrd="0" presId="urn:microsoft.com/office/officeart/2005/8/layout/orgChart1"/>
    <dgm:cxn modelId="{E5A51DCA-45C8-4431-825F-5FF9E8FD654A}" type="presParOf" srcId="{B710464D-53B5-4581-8B14-A4D08112AB3F}" destId="{46CBC3B7-B9BD-487C-8E17-A798AEC09A8E}" srcOrd="1" destOrd="0" presId="urn:microsoft.com/office/officeart/2005/8/layout/orgChart1"/>
    <dgm:cxn modelId="{524ECEBB-6B4C-4190-B4A0-58DD0652EE34}" type="presParOf" srcId="{46CBC3B7-B9BD-487C-8E17-A798AEC09A8E}" destId="{D83F8475-301E-4404-B117-890376C9D660}" srcOrd="0" destOrd="0" presId="urn:microsoft.com/office/officeart/2005/8/layout/orgChart1"/>
    <dgm:cxn modelId="{C320056B-6E76-4851-B791-5A16A62F5324}" type="presParOf" srcId="{46CBC3B7-B9BD-487C-8E17-A798AEC09A8E}" destId="{9F222600-B180-4B77-BB8A-70C1868832E2}" srcOrd="1" destOrd="0" presId="urn:microsoft.com/office/officeart/2005/8/layout/orgChart1"/>
    <dgm:cxn modelId="{258BA1F8-CC8D-4BBE-AB90-3D21EAF5F037}" type="presParOf" srcId="{9F222600-B180-4B77-BB8A-70C1868832E2}" destId="{493E9A5D-C8CC-4EAD-8C6D-B587C02C40FA}" srcOrd="0" destOrd="0" presId="urn:microsoft.com/office/officeart/2005/8/layout/orgChart1"/>
    <dgm:cxn modelId="{85585848-CE12-46F0-9E7C-3994E39E07D9}" type="presParOf" srcId="{493E9A5D-C8CC-4EAD-8C6D-B587C02C40FA}" destId="{52774CAA-0928-4D3B-A74F-72EA03AF180A}" srcOrd="0" destOrd="0" presId="urn:microsoft.com/office/officeart/2005/8/layout/orgChart1"/>
    <dgm:cxn modelId="{53F0F8DF-F2E7-4F65-B35A-B292E5B105DD}" type="presParOf" srcId="{493E9A5D-C8CC-4EAD-8C6D-B587C02C40FA}" destId="{40F158A1-2D9A-45B5-822C-4C303E101377}" srcOrd="1" destOrd="0" presId="urn:microsoft.com/office/officeart/2005/8/layout/orgChart1"/>
    <dgm:cxn modelId="{61A6FFBA-7A92-4AB4-B8B0-2210C736A0F0}" type="presParOf" srcId="{9F222600-B180-4B77-BB8A-70C1868832E2}" destId="{FA07CBF4-EA48-4DC6-B560-BB6576C60AC7}" srcOrd="1" destOrd="0" presId="urn:microsoft.com/office/officeart/2005/8/layout/orgChart1"/>
    <dgm:cxn modelId="{6994CDCB-469B-4767-9ACA-4B397D007531}" type="presParOf" srcId="{9F222600-B180-4B77-BB8A-70C1868832E2}" destId="{2D9D4B1D-F17E-4169-B050-7AF5D1D9FC64}" srcOrd="2" destOrd="0" presId="urn:microsoft.com/office/officeart/2005/8/layout/orgChart1"/>
    <dgm:cxn modelId="{D7D2F731-3BCA-411B-881B-C8665CEC2253}" type="presParOf" srcId="{46CBC3B7-B9BD-487C-8E17-A798AEC09A8E}" destId="{42CB3625-6C8D-4709-B5EF-303FAD8885D7}" srcOrd="2" destOrd="0" presId="urn:microsoft.com/office/officeart/2005/8/layout/orgChart1"/>
    <dgm:cxn modelId="{C51CA698-389B-4B7C-A64A-F480F6556A77}" type="presParOf" srcId="{46CBC3B7-B9BD-487C-8E17-A798AEC09A8E}" destId="{3084F046-98E1-44E2-8BF1-0896D57C8B1E}" srcOrd="3" destOrd="0" presId="urn:microsoft.com/office/officeart/2005/8/layout/orgChart1"/>
    <dgm:cxn modelId="{C3EC94D5-E3A6-46BE-AB66-032AB036E062}" type="presParOf" srcId="{3084F046-98E1-44E2-8BF1-0896D57C8B1E}" destId="{EC6D0382-5D74-4AEA-A73E-5D233949D3F4}" srcOrd="0" destOrd="0" presId="urn:microsoft.com/office/officeart/2005/8/layout/orgChart1"/>
    <dgm:cxn modelId="{5089B231-3C12-4E26-AE08-BDFD6A2A7AD3}" type="presParOf" srcId="{EC6D0382-5D74-4AEA-A73E-5D233949D3F4}" destId="{5BEA3766-5CDC-4513-9436-5C48E829230D}" srcOrd="0" destOrd="0" presId="urn:microsoft.com/office/officeart/2005/8/layout/orgChart1"/>
    <dgm:cxn modelId="{4ED1B911-C8B7-4C1F-B4C7-C18ABACB7858}" type="presParOf" srcId="{EC6D0382-5D74-4AEA-A73E-5D233949D3F4}" destId="{394E6CB4-2AA2-45A4-BF05-60D6BAF7898C}" srcOrd="1" destOrd="0" presId="urn:microsoft.com/office/officeart/2005/8/layout/orgChart1"/>
    <dgm:cxn modelId="{F1E9814F-C9BE-4C6E-BA96-C6E53E331204}" type="presParOf" srcId="{3084F046-98E1-44E2-8BF1-0896D57C8B1E}" destId="{A8907D23-78FB-40B5-8289-ADFF19AC5FC3}" srcOrd="1" destOrd="0" presId="urn:microsoft.com/office/officeart/2005/8/layout/orgChart1"/>
    <dgm:cxn modelId="{6FEB1137-0784-474B-976B-B06647E7AD22}" type="presParOf" srcId="{3084F046-98E1-44E2-8BF1-0896D57C8B1E}" destId="{D7559917-7914-43A2-AED3-FC0754C3070D}" srcOrd="2" destOrd="0" presId="urn:microsoft.com/office/officeart/2005/8/layout/orgChart1"/>
    <dgm:cxn modelId="{5B2B7C2B-3733-4E54-BFD1-49738487FEDB}"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dgm:t>
        <a:bodyPr/>
        <a:lstStyle/>
        <a:p>
          <a:r>
            <a:rPr lang="en-US" dirty="0" smtClean="0"/>
            <a:t>Sue’s Mother</a:t>
          </a:r>
          <a:endParaRPr lang="en-US" dirty="0"/>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a:solidFill>
          <a:srgbClr val="FFFF00"/>
        </a:solidFill>
      </dgm:spPr>
      <dgm:t>
        <a:bodyPr/>
        <a:lstStyle/>
        <a:p>
          <a:r>
            <a:rPr lang="en-US" dirty="0" smtClean="0">
              <a:solidFill>
                <a:schemeClr val="tx1"/>
              </a:solidFill>
            </a:rPr>
            <a:t>Sue</a:t>
          </a:r>
          <a:endParaRPr lang="en-US" dirty="0">
            <a:solidFill>
              <a:schemeClr val="tx1"/>
            </a:solidFill>
          </a:endParaRPr>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FE1FC758-FB85-47BC-90CD-0C0F9C4CBEC9}">
      <dgm:prSet phldrT="[Text]"/>
      <dgm:spPr>
        <a:solidFill>
          <a:srgbClr val="FFFF00"/>
        </a:solidFill>
      </dgm:spPr>
      <dgm:t>
        <a:bodyPr/>
        <a:lstStyle/>
        <a:p>
          <a:r>
            <a:rPr lang="en-US" dirty="0" smtClean="0">
              <a:solidFill>
                <a:schemeClr val="tx1"/>
              </a:solidFill>
            </a:rPr>
            <a:t>Sue’s Sister</a:t>
          </a:r>
          <a:endParaRPr lang="en-US" dirty="0">
            <a:solidFill>
              <a:schemeClr val="tx1"/>
            </a:solidFill>
          </a:endParaRPr>
        </a:p>
      </dgm:t>
    </dgm:pt>
    <dgm:pt modelId="{62125E8D-4BCD-4316-9C6A-1DDFF7634F68}" type="parTrans" cxnId="{46C5BB4F-1504-4664-A036-CAA11F08B7E3}">
      <dgm:prSet/>
      <dgm:spPr/>
      <dgm:t>
        <a:bodyPr/>
        <a:lstStyle/>
        <a:p>
          <a:endParaRPr lang="en-US"/>
        </a:p>
      </dgm:t>
    </dgm:pt>
    <dgm:pt modelId="{C78BC054-9455-44AB-957B-2B93431BCAB9}" type="sibTrans" cxnId="{46C5BB4F-1504-4664-A036-CAA11F08B7E3}">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2"/>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2">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2"/>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42CB3625-6C8D-4709-B5EF-303FAD8885D7}" type="pres">
      <dgm:prSet presAssocID="{62125E8D-4BCD-4316-9C6A-1DDFF7634F68}" presName="Name37" presStyleLbl="parChTrans1D2" presStyleIdx="1" presStyleCnt="2"/>
      <dgm:spPr/>
      <dgm:t>
        <a:bodyPr/>
        <a:lstStyle/>
        <a:p>
          <a:endParaRPr lang="en-US"/>
        </a:p>
      </dgm:t>
    </dgm:pt>
    <dgm:pt modelId="{3084F046-98E1-44E2-8BF1-0896D57C8B1E}" type="pres">
      <dgm:prSet presAssocID="{FE1FC758-FB85-47BC-90CD-0C0F9C4CBEC9}" presName="hierRoot2" presStyleCnt="0">
        <dgm:presLayoutVars>
          <dgm:hierBranch val="init"/>
        </dgm:presLayoutVars>
      </dgm:prSet>
      <dgm:spPr/>
    </dgm:pt>
    <dgm:pt modelId="{EC6D0382-5D74-4AEA-A73E-5D233949D3F4}" type="pres">
      <dgm:prSet presAssocID="{FE1FC758-FB85-47BC-90CD-0C0F9C4CBEC9}" presName="rootComposite" presStyleCnt="0"/>
      <dgm:spPr/>
    </dgm:pt>
    <dgm:pt modelId="{5BEA3766-5CDC-4513-9436-5C48E829230D}" type="pres">
      <dgm:prSet presAssocID="{FE1FC758-FB85-47BC-90CD-0C0F9C4CBEC9}" presName="rootText" presStyleLbl="node2" presStyleIdx="1" presStyleCnt="2">
        <dgm:presLayoutVars>
          <dgm:chPref val="3"/>
        </dgm:presLayoutVars>
      </dgm:prSet>
      <dgm:spPr/>
      <dgm:t>
        <a:bodyPr/>
        <a:lstStyle/>
        <a:p>
          <a:endParaRPr lang="en-US"/>
        </a:p>
      </dgm:t>
    </dgm:pt>
    <dgm:pt modelId="{394E6CB4-2AA2-45A4-BF05-60D6BAF7898C}" type="pres">
      <dgm:prSet presAssocID="{FE1FC758-FB85-47BC-90CD-0C0F9C4CBEC9}" presName="rootConnector" presStyleLbl="node2" presStyleIdx="1" presStyleCnt="2"/>
      <dgm:spPr/>
      <dgm:t>
        <a:bodyPr/>
        <a:lstStyle/>
        <a:p>
          <a:endParaRPr lang="en-US"/>
        </a:p>
      </dgm:t>
    </dgm:pt>
    <dgm:pt modelId="{A8907D23-78FB-40B5-8289-ADFF19AC5FC3}" type="pres">
      <dgm:prSet presAssocID="{FE1FC758-FB85-47BC-90CD-0C0F9C4CBEC9}" presName="hierChild4" presStyleCnt="0"/>
      <dgm:spPr/>
    </dgm:pt>
    <dgm:pt modelId="{D7559917-7914-43A2-AED3-FC0754C3070D}" type="pres">
      <dgm:prSet presAssocID="{FE1FC758-FB85-47BC-90CD-0C0F9C4CBEC9}" presName="hierChild5" presStyleCnt="0"/>
      <dgm:spPr/>
    </dgm:pt>
    <dgm:pt modelId="{5EFF77E4-29E2-40E7-8766-03BD99A45359}" type="pres">
      <dgm:prSet presAssocID="{2C5656F0-2F0C-4DE4-B272-9093C25ECC2F}" presName="hierChild3" presStyleCnt="0"/>
      <dgm:spPr/>
    </dgm:pt>
  </dgm:ptLst>
  <dgm:cxnLst>
    <dgm:cxn modelId="{002567F1-34F3-4400-90E1-C7F33FB96EA1}" type="presOf" srcId="{2C5656F0-2F0C-4DE4-B272-9093C25ECC2F}" destId="{3AD4D3C7-ABD1-41AC-867F-1201B4D6BCCB}" srcOrd="0" destOrd="0" presId="urn:microsoft.com/office/officeart/2005/8/layout/orgChart1"/>
    <dgm:cxn modelId="{6484E044-D9D4-41F1-892B-2B858FB43059}" type="presOf" srcId="{37E36482-6662-4BA1-B77A-03647C39706D}" destId="{40F158A1-2D9A-45B5-822C-4C303E101377}" srcOrd="1" destOrd="0" presId="urn:microsoft.com/office/officeart/2005/8/layout/orgChart1"/>
    <dgm:cxn modelId="{46C5BB4F-1504-4664-A036-CAA11F08B7E3}" srcId="{2C5656F0-2F0C-4DE4-B272-9093C25ECC2F}" destId="{FE1FC758-FB85-47BC-90CD-0C0F9C4CBEC9}" srcOrd="1" destOrd="0" parTransId="{62125E8D-4BCD-4316-9C6A-1DDFF7634F68}" sibTransId="{C78BC054-9455-44AB-957B-2B93431BCAB9}"/>
    <dgm:cxn modelId="{3AC90C42-8633-4825-8E43-B0ECD1810719}" srcId="{F0A6D539-E2D2-414C-809F-94BEBB3A194B}" destId="{2C5656F0-2F0C-4DE4-B272-9093C25ECC2F}" srcOrd="0" destOrd="0" parTransId="{32E5AE08-3106-4BB9-8E40-33067EF4B069}" sibTransId="{28EE9D24-9DAB-4DD1-8954-0C8C4DD8B017}"/>
    <dgm:cxn modelId="{42DBC914-177A-4EAC-A23D-EB67FDC432DA}" srcId="{2C5656F0-2F0C-4DE4-B272-9093C25ECC2F}" destId="{37E36482-6662-4BA1-B77A-03647C39706D}" srcOrd="0" destOrd="0" parTransId="{34FA425C-F654-4F6C-872F-5907BB9D6A26}" sibTransId="{790B3362-F2C6-4584-BB54-9A1F376A9C01}"/>
    <dgm:cxn modelId="{B755D61A-E03F-4108-91F2-C45C059CECEB}" type="presOf" srcId="{F0A6D539-E2D2-414C-809F-94BEBB3A194B}" destId="{CD806BFB-4DF1-4123-966B-2E6DA39A8CA7}" srcOrd="0" destOrd="0" presId="urn:microsoft.com/office/officeart/2005/8/layout/orgChart1"/>
    <dgm:cxn modelId="{2E743A91-BA5B-4602-BF82-257378A31EC8}" type="presOf" srcId="{2C5656F0-2F0C-4DE4-B272-9093C25ECC2F}" destId="{778ABE74-FECE-4581-8807-D2FA7D8B5B39}" srcOrd="1" destOrd="0" presId="urn:microsoft.com/office/officeart/2005/8/layout/orgChart1"/>
    <dgm:cxn modelId="{285BE626-8BF6-48F6-BAEF-809E03D54BCE}" type="presOf" srcId="{62125E8D-4BCD-4316-9C6A-1DDFF7634F68}" destId="{42CB3625-6C8D-4709-B5EF-303FAD8885D7}" srcOrd="0" destOrd="0" presId="urn:microsoft.com/office/officeart/2005/8/layout/orgChart1"/>
    <dgm:cxn modelId="{AEE57261-CCFB-493C-A968-ECCB32D6E8CE}" type="presOf" srcId="{37E36482-6662-4BA1-B77A-03647C39706D}" destId="{52774CAA-0928-4D3B-A74F-72EA03AF180A}" srcOrd="0" destOrd="0" presId="urn:microsoft.com/office/officeart/2005/8/layout/orgChart1"/>
    <dgm:cxn modelId="{AC39218E-AF04-4083-8CB2-592E9EA298C3}" type="presOf" srcId="{34FA425C-F654-4F6C-872F-5907BB9D6A26}" destId="{D83F8475-301E-4404-B117-890376C9D660}" srcOrd="0" destOrd="0" presId="urn:microsoft.com/office/officeart/2005/8/layout/orgChart1"/>
    <dgm:cxn modelId="{FE1C487A-F7E4-4229-AD14-AEE4AA905DEF}" type="presOf" srcId="{FE1FC758-FB85-47BC-90CD-0C0F9C4CBEC9}" destId="{5BEA3766-5CDC-4513-9436-5C48E829230D}" srcOrd="0" destOrd="0" presId="urn:microsoft.com/office/officeart/2005/8/layout/orgChart1"/>
    <dgm:cxn modelId="{125E3400-6DAE-4680-9648-FA2E885E58E5}" type="presOf" srcId="{FE1FC758-FB85-47BC-90CD-0C0F9C4CBEC9}" destId="{394E6CB4-2AA2-45A4-BF05-60D6BAF7898C}" srcOrd="1" destOrd="0" presId="urn:microsoft.com/office/officeart/2005/8/layout/orgChart1"/>
    <dgm:cxn modelId="{2D87C970-658A-4EEE-A8BF-2474C9993BCB}" type="presParOf" srcId="{CD806BFB-4DF1-4123-966B-2E6DA39A8CA7}" destId="{B710464D-53B5-4581-8B14-A4D08112AB3F}" srcOrd="0" destOrd="0" presId="urn:microsoft.com/office/officeart/2005/8/layout/orgChart1"/>
    <dgm:cxn modelId="{04BA9ED1-3574-4780-80CE-D4E0170C064A}" type="presParOf" srcId="{B710464D-53B5-4581-8B14-A4D08112AB3F}" destId="{9332E1DB-8805-4907-86DF-45AF2CC8E002}" srcOrd="0" destOrd="0" presId="urn:microsoft.com/office/officeart/2005/8/layout/orgChart1"/>
    <dgm:cxn modelId="{6288827A-FB60-441D-87AB-B824FAD02AF1}" type="presParOf" srcId="{9332E1DB-8805-4907-86DF-45AF2CC8E002}" destId="{3AD4D3C7-ABD1-41AC-867F-1201B4D6BCCB}" srcOrd="0" destOrd="0" presId="urn:microsoft.com/office/officeart/2005/8/layout/orgChart1"/>
    <dgm:cxn modelId="{14268738-E01D-4F0D-8A56-E7253F7F15F6}" type="presParOf" srcId="{9332E1DB-8805-4907-86DF-45AF2CC8E002}" destId="{778ABE74-FECE-4581-8807-D2FA7D8B5B39}" srcOrd="1" destOrd="0" presId="urn:microsoft.com/office/officeart/2005/8/layout/orgChart1"/>
    <dgm:cxn modelId="{29FD2864-9622-4445-8606-5D65C6AD4DA5}" type="presParOf" srcId="{B710464D-53B5-4581-8B14-A4D08112AB3F}" destId="{46CBC3B7-B9BD-487C-8E17-A798AEC09A8E}" srcOrd="1" destOrd="0" presId="urn:microsoft.com/office/officeart/2005/8/layout/orgChart1"/>
    <dgm:cxn modelId="{4E4E6908-6778-4A16-8FA1-9D408C92E20D}" type="presParOf" srcId="{46CBC3B7-B9BD-487C-8E17-A798AEC09A8E}" destId="{D83F8475-301E-4404-B117-890376C9D660}" srcOrd="0" destOrd="0" presId="urn:microsoft.com/office/officeart/2005/8/layout/orgChart1"/>
    <dgm:cxn modelId="{61FDBEEF-71F9-40BF-90B6-85EAC1991308}" type="presParOf" srcId="{46CBC3B7-B9BD-487C-8E17-A798AEC09A8E}" destId="{9F222600-B180-4B77-BB8A-70C1868832E2}" srcOrd="1" destOrd="0" presId="urn:microsoft.com/office/officeart/2005/8/layout/orgChart1"/>
    <dgm:cxn modelId="{5DA0DD97-E417-4BEE-9728-5E4F9D8CC7C7}" type="presParOf" srcId="{9F222600-B180-4B77-BB8A-70C1868832E2}" destId="{493E9A5D-C8CC-4EAD-8C6D-B587C02C40FA}" srcOrd="0" destOrd="0" presId="urn:microsoft.com/office/officeart/2005/8/layout/orgChart1"/>
    <dgm:cxn modelId="{34DD7306-F494-4811-8CC0-97EE4C62498E}" type="presParOf" srcId="{493E9A5D-C8CC-4EAD-8C6D-B587C02C40FA}" destId="{52774CAA-0928-4D3B-A74F-72EA03AF180A}" srcOrd="0" destOrd="0" presId="urn:microsoft.com/office/officeart/2005/8/layout/orgChart1"/>
    <dgm:cxn modelId="{7AD29991-581E-45B5-B941-926F9E04C826}" type="presParOf" srcId="{493E9A5D-C8CC-4EAD-8C6D-B587C02C40FA}" destId="{40F158A1-2D9A-45B5-822C-4C303E101377}" srcOrd="1" destOrd="0" presId="urn:microsoft.com/office/officeart/2005/8/layout/orgChart1"/>
    <dgm:cxn modelId="{17A8B493-8D64-48DA-A8CD-6916A61AC3BD}" type="presParOf" srcId="{9F222600-B180-4B77-BB8A-70C1868832E2}" destId="{FA07CBF4-EA48-4DC6-B560-BB6576C60AC7}" srcOrd="1" destOrd="0" presId="urn:microsoft.com/office/officeart/2005/8/layout/orgChart1"/>
    <dgm:cxn modelId="{0DA2F740-6D26-4A31-877F-1D999075D433}" type="presParOf" srcId="{9F222600-B180-4B77-BB8A-70C1868832E2}" destId="{2D9D4B1D-F17E-4169-B050-7AF5D1D9FC64}" srcOrd="2" destOrd="0" presId="urn:microsoft.com/office/officeart/2005/8/layout/orgChart1"/>
    <dgm:cxn modelId="{11E2E430-EB85-474E-80BA-6955FEA9EF1E}" type="presParOf" srcId="{46CBC3B7-B9BD-487C-8E17-A798AEC09A8E}" destId="{42CB3625-6C8D-4709-B5EF-303FAD8885D7}" srcOrd="2" destOrd="0" presId="urn:microsoft.com/office/officeart/2005/8/layout/orgChart1"/>
    <dgm:cxn modelId="{FBCEBBFA-F1D8-4B15-8209-2A30D9FD5E50}" type="presParOf" srcId="{46CBC3B7-B9BD-487C-8E17-A798AEC09A8E}" destId="{3084F046-98E1-44E2-8BF1-0896D57C8B1E}" srcOrd="3" destOrd="0" presId="urn:microsoft.com/office/officeart/2005/8/layout/orgChart1"/>
    <dgm:cxn modelId="{6240FD16-B0AA-432F-A539-54C8BCB23E70}" type="presParOf" srcId="{3084F046-98E1-44E2-8BF1-0896D57C8B1E}" destId="{EC6D0382-5D74-4AEA-A73E-5D233949D3F4}" srcOrd="0" destOrd="0" presId="urn:microsoft.com/office/officeart/2005/8/layout/orgChart1"/>
    <dgm:cxn modelId="{D4BF0468-2409-4449-8B79-EB1B105A5303}" type="presParOf" srcId="{EC6D0382-5D74-4AEA-A73E-5D233949D3F4}" destId="{5BEA3766-5CDC-4513-9436-5C48E829230D}" srcOrd="0" destOrd="0" presId="urn:microsoft.com/office/officeart/2005/8/layout/orgChart1"/>
    <dgm:cxn modelId="{5F0F9A35-6559-47E1-A870-D2FA1ABCC5E9}" type="presParOf" srcId="{EC6D0382-5D74-4AEA-A73E-5D233949D3F4}" destId="{394E6CB4-2AA2-45A4-BF05-60D6BAF7898C}" srcOrd="1" destOrd="0" presId="urn:microsoft.com/office/officeart/2005/8/layout/orgChart1"/>
    <dgm:cxn modelId="{13A900CA-A1B0-46BD-92C0-B00E9097BEB6}" type="presParOf" srcId="{3084F046-98E1-44E2-8BF1-0896D57C8B1E}" destId="{A8907D23-78FB-40B5-8289-ADFF19AC5FC3}" srcOrd="1" destOrd="0" presId="urn:microsoft.com/office/officeart/2005/8/layout/orgChart1"/>
    <dgm:cxn modelId="{A0374A4C-DBA3-48DB-B517-6B523D98142B}" type="presParOf" srcId="{3084F046-98E1-44E2-8BF1-0896D57C8B1E}" destId="{D7559917-7914-43A2-AED3-FC0754C3070D}" srcOrd="2" destOrd="0" presId="urn:microsoft.com/office/officeart/2005/8/layout/orgChart1"/>
    <dgm:cxn modelId="{97F75291-C95E-4972-93FF-A52466793A87}"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a:solidFill>
          <a:srgbClr val="FFFF00"/>
        </a:solidFill>
      </dgm:spPr>
      <dgm:t>
        <a:bodyPr/>
        <a:lstStyle/>
        <a:p>
          <a:r>
            <a:rPr lang="en-US" dirty="0" smtClean="0">
              <a:solidFill>
                <a:schemeClr val="tx1"/>
              </a:solidFill>
            </a:rPr>
            <a:t>Sally</a:t>
          </a:r>
          <a:endParaRPr lang="en-US" dirty="0">
            <a:solidFill>
              <a:schemeClr val="tx1"/>
            </a:solidFill>
          </a:endParaRPr>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dgm:t>
        <a:bodyPr/>
        <a:lstStyle/>
        <a:p>
          <a:r>
            <a:rPr lang="en-US" dirty="0" smtClean="0"/>
            <a:t>Sally’s Child</a:t>
          </a:r>
          <a:endParaRPr lang="en-US" dirty="0"/>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1"/>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1">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1"/>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5EFF77E4-29E2-40E7-8766-03BD99A45359}" type="pres">
      <dgm:prSet presAssocID="{2C5656F0-2F0C-4DE4-B272-9093C25ECC2F}" presName="hierChild3" presStyleCnt="0"/>
      <dgm:spPr/>
    </dgm:pt>
  </dgm:ptLst>
  <dgm:cxnLst>
    <dgm:cxn modelId="{3AC90C42-8633-4825-8E43-B0ECD1810719}" srcId="{F0A6D539-E2D2-414C-809F-94BEBB3A194B}" destId="{2C5656F0-2F0C-4DE4-B272-9093C25ECC2F}" srcOrd="0" destOrd="0" parTransId="{32E5AE08-3106-4BB9-8E40-33067EF4B069}" sibTransId="{28EE9D24-9DAB-4DD1-8954-0C8C4DD8B017}"/>
    <dgm:cxn modelId="{242BB36E-F2E3-4646-B054-9755E46BBBDC}" type="presOf" srcId="{37E36482-6662-4BA1-B77A-03647C39706D}" destId="{52774CAA-0928-4D3B-A74F-72EA03AF180A}" srcOrd="0" destOrd="0" presId="urn:microsoft.com/office/officeart/2005/8/layout/orgChart1"/>
    <dgm:cxn modelId="{42DBC914-177A-4EAC-A23D-EB67FDC432DA}" srcId="{2C5656F0-2F0C-4DE4-B272-9093C25ECC2F}" destId="{37E36482-6662-4BA1-B77A-03647C39706D}" srcOrd="0" destOrd="0" parTransId="{34FA425C-F654-4F6C-872F-5907BB9D6A26}" sibTransId="{790B3362-F2C6-4584-BB54-9A1F376A9C01}"/>
    <dgm:cxn modelId="{A8297A32-AA1E-4A96-9181-F240641711D3}" type="presOf" srcId="{2C5656F0-2F0C-4DE4-B272-9093C25ECC2F}" destId="{778ABE74-FECE-4581-8807-D2FA7D8B5B39}" srcOrd="1" destOrd="0" presId="urn:microsoft.com/office/officeart/2005/8/layout/orgChart1"/>
    <dgm:cxn modelId="{187D5604-5747-4758-8F8E-40CC9012CC26}" type="presOf" srcId="{37E36482-6662-4BA1-B77A-03647C39706D}" destId="{40F158A1-2D9A-45B5-822C-4C303E101377}" srcOrd="1" destOrd="0" presId="urn:microsoft.com/office/officeart/2005/8/layout/orgChart1"/>
    <dgm:cxn modelId="{74B8E0A5-29A6-4915-9D24-BC91FBD318A1}" type="presOf" srcId="{F0A6D539-E2D2-414C-809F-94BEBB3A194B}" destId="{CD806BFB-4DF1-4123-966B-2E6DA39A8CA7}" srcOrd="0" destOrd="0" presId="urn:microsoft.com/office/officeart/2005/8/layout/orgChart1"/>
    <dgm:cxn modelId="{FF730F4C-3FD1-47AB-8AE0-566527D6DAD7}" type="presOf" srcId="{2C5656F0-2F0C-4DE4-B272-9093C25ECC2F}" destId="{3AD4D3C7-ABD1-41AC-867F-1201B4D6BCCB}" srcOrd="0" destOrd="0" presId="urn:microsoft.com/office/officeart/2005/8/layout/orgChart1"/>
    <dgm:cxn modelId="{BEB1C586-8E9C-4BB6-A1A1-AEEB706B2ECF}" type="presOf" srcId="{34FA425C-F654-4F6C-872F-5907BB9D6A26}" destId="{D83F8475-301E-4404-B117-890376C9D660}" srcOrd="0" destOrd="0" presId="urn:microsoft.com/office/officeart/2005/8/layout/orgChart1"/>
    <dgm:cxn modelId="{CBB66CC8-4579-45F8-B802-538124C418BF}" type="presParOf" srcId="{CD806BFB-4DF1-4123-966B-2E6DA39A8CA7}" destId="{B710464D-53B5-4581-8B14-A4D08112AB3F}" srcOrd="0" destOrd="0" presId="urn:microsoft.com/office/officeart/2005/8/layout/orgChart1"/>
    <dgm:cxn modelId="{97E9A3E2-4C47-42EB-8521-C99BA850B861}" type="presParOf" srcId="{B710464D-53B5-4581-8B14-A4D08112AB3F}" destId="{9332E1DB-8805-4907-86DF-45AF2CC8E002}" srcOrd="0" destOrd="0" presId="urn:microsoft.com/office/officeart/2005/8/layout/orgChart1"/>
    <dgm:cxn modelId="{CA93A1FE-C80E-462F-9EE4-5E41F6D11947}" type="presParOf" srcId="{9332E1DB-8805-4907-86DF-45AF2CC8E002}" destId="{3AD4D3C7-ABD1-41AC-867F-1201B4D6BCCB}" srcOrd="0" destOrd="0" presId="urn:microsoft.com/office/officeart/2005/8/layout/orgChart1"/>
    <dgm:cxn modelId="{DF5CDD16-5231-46CC-9619-CD6D457013C0}" type="presParOf" srcId="{9332E1DB-8805-4907-86DF-45AF2CC8E002}" destId="{778ABE74-FECE-4581-8807-D2FA7D8B5B39}" srcOrd="1" destOrd="0" presId="urn:microsoft.com/office/officeart/2005/8/layout/orgChart1"/>
    <dgm:cxn modelId="{F0725EC1-8BBB-4249-BC32-16419F9AAD62}" type="presParOf" srcId="{B710464D-53B5-4581-8B14-A4D08112AB3F}" destId="{46CBC3B7-B9BD-487C-8E17-A798AEC09A8E}" srcOrd="1" destOrd="0" presId="urn:microsoft.com/office/officeart/2005/8/layout/orgChart1"/>
    <dgm:cxn modelId="{FBAD4BEE-A9EB-419C-A598-BDAF7F1EEC66}" type="presParOf" srcId="{46CBC3B7-B9BD-487C-8E17-A798AEC09A8E}" destId="{D83F8475-301E-4404-B117-890376C9D660}" srcOrd="0" destOrd="0" presId="urn:microsoft.com/office/officeart/2005/8/layout/orgChart1"/>
    <dgm:cxn modelId="{D7356106-785A-4659-998B-41943A27591D}" type="presParOf" srcId="{46CBC3B7-B9BD-487C-8E17-A798AEC09A8E}" destId="{9F222600-B180-4B77-BB8A-70C1868832E2}" srcOrd="1" destOrd="0" presId="urn:microsoft.com/office/officeart/2005/8/layout/orgChart1"/>
    <dgm:cxn modelId="{8566968F-7F3F-48EE-B674-33973E26D596}" type="presParOf" srcId="{9F222600-B180-4B77-BB8A-70C1868832E2}" destId="{493E9A5D-C8CC-4EAD-8C6D-B587C02C40FA}" srcOrd="0" destOrd="0" presId="urn:microsoft.com/office/officeart/2005/8/layout/orgChart1"/>
    <dgm:cxn modelId="{07392B44-ACA5-40B2-BCF7-084F165586E4}" type="presParOf" srcId="{493E9A5D-C8CC-4EAD-8C6D-B587C02C40FA}" destId="{52774CAA-0928-4D3B-A74F-72EA03AF180A}" srcOrd="0" destOrd="0" presId="urn:microsoft.com/office/officeart/2005/8/layout/orgChart1"/>
    <dgm:cxn modelId="{1DEAD3F2-1FD4-4196-9CB0-B16C50C1C42C}" type="presParOf" srcId="{493E9A5D-C8CC-4EAD-8C6D-B587C02C40FA}" destId="{40F158A1-2D9A-45B5-822C-4C303E101377}" srcOrd="1" destOrd="0" presId="urn:microsoft.com/office/officeart/2005/8/layout/orgChart1"/>
    <dgm:cxn modelId="{77BEAA83-069D-4CCC-91A1-5680E90381B3}" type="presParOf" srcId="{9F222600-B180-4B77-BB8A-70C1868832E2}" destId="{FA07CBF4-EA48-4DC6-B560-BB6576C60AC7}" srcOrd="1" destOrd="0" presId="urn:microsoft.com/office/officeart/2005/8/layout/orgChart1"/>
    <dgm:cxn modelId="{4508A890-EE80-4099-8AF8-4257F55C5DEC}" type="presParOf" srcId="{9F222600-B180-4B77-BB8A-70C1868832E2}" destId="{2D9D4B1D-F17E-4169-B050-7AF5D1D9FC64}" srcOrd="2" destOrd="0" presId="urn:microsoft.com/office/officeart/2005/8/layout/orgChart1"/>
    <dgm:cxn modelId="{929B2DFE-A74B-4AE3-BAB4-81872DB94C51}"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A6D539-E2D2-414C-809F-94BEBB3A194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C5656F0-2F0C-4DE4-B272-9093C25ECC2F}">
      <dgm:prSet phldrT="[Text]"/>
      <dgm:spPr>
        <a:solidFill>
          <a:srgbClr val="FFFF00"/>
        </a:solidFill>
      </dgm:spPr>
      <dgm:t>
        <a:bodyPr/>
        <a:lstStyle/>
        <a:p>
          <a:r>
            <a:rPr lang="en-US" dirty="0" smtClean="0">
              <a:solidFill>
                <a:schemeClr val="tx1"/>
              </a:solidFill>
            </a:rPr>
            <a:t>Martha</a:t>
          </a:r>
          <a:endParaRPr lang="en-US" dirty="0">
            <a:solidFill>
              <a:schemeClr val="tx1"/>
            </a:solidFill>
          </a:endParaRPr>
        </a:p>
      </dgm:t>
    </dgm:pt>
    <dgm:pt modelId="{32E5AE08-3106-4BB9-8E40-33067EF4B069}" type="parTrans" cxnId="{3AC90C42-8633-4825-8E43-B0ECD1810719}">
      <dgm:prSet/>
      <dgm:spPr/>
      <dgm:t>
        <a:bodyPr/>
        <a:lstStyle/>
        <a:p>
          <a:endParaRPr lang="en-US"/>
        </a:p>
      </dgm:t>
    </dgm:pt>
    <dgm:pt modelId="{28EE9D24-9DAB-4DD1-8954-0C8C4DD8B017}" type="sibTrans" cxnId="{3AC90C42-8633-4825-8E43-B0ECD1810719}">
      <dgm:prSet/>
      <dgm:spPr/>
      <dgm:t>
        <a:bodyPr/>
        <a:lstStyle/>
        <a:p>
          <a:endParaRPr lang="en-US"/>
        </a:p>
      </dgm:t>
    </dgm:pt>
    <dgm:pt modelId="{37E36482-6662-4BA1-B77A-03647C39706D}">
      <dgm:prSet phldrT="[Text]"/>
      <dgm:spPr/>
      <dgm:t>
        <a:bodyPr/>
        <a:lstStyle/>
        <a:p>
          <a:r>
            <a:rPr lang="en-US" dirty="0" smtClean="0"/>
            <a:t>Martha’s Child</a:t>
          </a:r>
          <a:endParaRPr lang="en-US" dirty="0"/>
        </a:p>
      </dgm:t>
    </dgm:pt>
    <dgm:pt modelId="{34FA425C-F654-4F6C-872F-5907BB9D6A26}" type="parTrans" cxnId="{42DBC914-177A-4EAC-A23D-EB67FDC432DA}">
      <dgm:prSet/>
      <dgm:spPr/>
      <dgm:t>
        <a:bodyPr/>
        <a:lstStyle/>
        <a:p>
          <a:endParaRPr lang="en-US"/>
        </a:p>
      </dgm:t>
    </dgm:pt>
    <dgm:pt modelId="{790B3362-F2C6-4584-BB54-9A1F376A9C01}" type="sibTrans" cxnId="{42DBC914-177A-4EAC-A23D-EB67FDC432DA}">
      <dgm:prSet/>
      <dgm:spPr/>
      <dgm:t>
        <a:bodyPr/>
        <a:lstStyle/>
        <a:p>
          <a:endParaRPr lang="en-US"/>
        </a:p>
      </dgm:t>
    </dgm:pt>
    <dgm:pt modelId="{CD806BFB-4DF1-4123-966B-2E6DA39A8CA7}" type="pres">
      <dgm:prSet presAssocID="{F0A6D539-E2D2-414C-809F-94BEBB3A194B}" presName="hierChild1" presStyleCnt="0">
        <dgm:presLayoutVars>
          <dgm:orgChart val="1"/>
          <dgm:chPref val="1"/>
          <dgm:dir/>
          <dgm:animOne val="branch"/>
          <dgm:animLvl val="lvl"/>
          <dgm:resizeHandles/>
        </dgm:presLayoutVars>
      </dgm:prSet>
      <dgm:spPr/>
      <dgm:t>
        <a:bodyPr/>
        <a:lstStyle/>
        <a:p>
          <a:endParaRPr lang="en-US"/>
        </a:p>
      </dgm:t>
    </dgm:pt>
    <dgm:pt modelId="{B710464D-53B5-4581-8B14-A4D08112AB3F}" type="pres">
      <dgm:prSet presAssocID="{2C5656F0-2F0C-4DE4-B272-9093C25ECC2F}" presName="hierRoot1" presStyleCnt="0">
        <dgm:presLayoutVars>
          <dgm:hierBranch val="init"/>
        </dgm:presLayoutVars>
      </dgm:prSet>
      <dgm:spPr/>
    </dgm:pt>
    <dgm:pt modelId="{9332E1DB-8805-4907-86DF-45AF2CC8E002}" type="pres">
      <dgm:prSet presAssocID="{2C5656F0-2F0C-4DE4-B272-9093C25ECC2F}" presName="rootComposite1" presStyleCnt="0"/>
      <dgm:spPr/>
    </dgm:pt>
    <dgm:pt modelId="{3AD4D3C7-ABD1-41AC-867F-1201B4D6BCCB}" type="pres">
      <dgm:prSet presAssocID="{2C5656F0-2F0C-4DE4-B272-9093C25ECC2F}" presName="rootText1" presStyleLbl="node0" presStyleIdx="0" presStyleCnt="1">
        <dgm:presLayoutVars>
          <dgm:chPref val="3"/>
        </dgm:presLayoutVars>
      </dgm:prSet>
      <dgm:spPr/>
      <dgm:t>
        <a:bodyPr/>
        <a:lstStyle/>
        <a:p>
          <a:endParaRPr lang="en-US"/>
        </a:p>
      </dgm:t>
    </dgm:pt>
    <dgm:pt modelId="{778ABE74-FECE-4581-8807-D2FA7D8B5B39}" type="pres">
      <dgm:prSet presAssocID="{2C5656F0-2F0C-4DE4-B272-9093C25ECC2F}" presName="rootConnector1" presStyleLbl="node1" presStyleIdx="0" presStyleCnt="0"/>
      <dgm:spPr/>
      <dgm:t>
        <a:bodyPr/>
        <a:lstStyle/>
        <a:p>
          <a:endParaRPr lang="en-US"/>
        </a:p>
      </dgm:t>
    </dgm:pt>
    <dgm:pt modelId="{46CBC3B7-B9BD-487C-8E17-A798AEC09A8E}" type="pres">
      <dgm:prSet presAssocID="{2C5656F0-2F0C-4DE4-B272-9093C25ECC2F}" presName="hierChild2" presStyleCnt="0"/>
      <dgm:spPr/>
    </dgm:pt>
    <dgm:pt modelId="{D83F8475-301E-4404-B117-890376C9D660}" type="pres">
      <dgm:prSet presAssocID="{34FA425C-F654-4F6C-872F-5907BB9D6A26}" presName="Name37" presStyleLbl="parChTrans1D2" presStyleIdx="0" presStyleCnt="1"/>
      <dgm:spPr/>
      <dgm:t>
        <a:bodyPr/>
        <a:lstStyle/>
        <a:p>
          <a:endParaRPr lang="en-US"/>
        </a:p>
      </dgm:t>
    </dgm:pt>
    <dgm:pt modelId="{9F222600-B180-4B77-BB8A-70C1868832E2}" type="pres">
      <dgm:prSet presAssocID="{37E36482-6662-4BA1-B77A-03647C39706D}" presName="hierRoot2" presStyleCnt="0">
        <dgm:presLayoutVars>
          <dgm:hierBranch val="init"/>
        </dgm:presLayoutVars>
      </dgm:prSet>
      <dgm:spPr/>
    </dgm:pt>
    <dgm:pt modelId="{493E9A5D-C8CC-4EAD-8C6D-B587C02C40FA}" type="pres">
      <dgm:prSet presAssocID="{37E36482-6662-4BA1-B77A-03647C39706D}" presName="rootComposite" presStyleCnt="0"/>
      <dgm:spPr/>
    </dgm:pt>
    <dgm:pt modelId="{52774CAA-0928-4D3B-A74F-72EA03AF180A}" type="pres">
      <dgm:prSet presAssocID="{37E36482-6662-4BA1-B77A-03647C39706D}" presName="rootText" presStyleLbl="node2" presStyleIdx="0" presStyleCnt="1">
        <dgm:presLayoutVars>
          <dgm:chPref val="3"/>
        </dgm:presLayoutVars>
      </dgm:prSet>
      <dgm:spPr/>
      <dgm:t>
        <a:bodyPr/>
        <a:lstStyle/>
        <a:p>
          <a:endParaRPr lang="en-US"/>
        </a:p>
      </dgm:t>
    </dgm:pt>
    <dgm:pt modelId="{40F158A1-2D9A-45B5-822C-4C303E101377}" type="pres">
      <dgm:prSet presAssocID="{37E36482-6662-4BA1-B77A-03647C39706D}" presName="rootConnector" presStyleLbl="node2" presStyleIdx="0" presStyleCnt="1"/>
      <dgm:spPr/>
      <dgm:t>
        <a:bodyPr/>
        <a:lstStyle/>
        <a:p>
          <a:endParaRPr lang="en-US"/>
        </a:p>
      </dgm:t>
    </dgm:pt>
    <dgm:pt modelId="{FA07CBF4-EA48-4DC6-B560-BB6576C60AC7}" type="pres">
      <dgm:prSet presAssocID="{37E36482-6662-4BA1-B77A-03647C39706D}" presName="hierChild4" presStyleCnt="0"/>
      <dgm:spPr/>
    </dgm:pt>
    <dgm:pt modelId="{2D9D4B1D-F17E-4169-B050-7AF5D1D9FC64}" type="pres">
      <dgm:prSet presAssocID="{37E36482-6662-4BA1-B77A-03647C39706D}" presName="hierChild5" presStyleCnt="0"/>
      <dgm:spPr/>
    </dgm:pt>
    <dgm:pt modelId="{5EFF77E4-29E2-40E7-8766-03BD99A45359}" type="pres">
      <dgm:prSet presAssocID="{2C5656F0-2F0C-4DE4-B272-9093C25ECC2F}" presName="hierChild3" presStyleCnt="0"/>
      <dgm:spPr/>
    </dgm:pt>
  </dgm:ptLst>
  <dgm:cxnLst>
    <dgm:cxn modelId="{D918E010-AA1F-4BA3-93FC-B25F29E5AAAC}" type="presOf" srcId="{F0A6D539-E2D2-414C-809F-94BEBB3A194B}" destId="{CD806BFB-4DF1-4123-966B-2E6DA39A8CA7}" srcOrd="0" destOrd="0" presId="urn:microsoft.com/office/officeart/2005/8/layout/orgChart1"/>
    <dgm:cxn modelId="{FF0ABED0-BDE5-401E-8B66-714EF9092CB3}" type="presOf" srcId="{2C5656F0-2F0C-4DE4-B272-9093C25ECC2F}" destId="{3AD4D3C7-ABD1-41AC-867F-1201B4D6BCCB}" srcOrd="0" destOrd="0" presId="urn:microsoft.com/office/officeart/2005/8/layout/orgChart1"/>
    <dgm:cxn modelId="{3AC90C42-8633-4825-8E43-B0ECD1810719}" srcId="{F0A6D539-E2D2-414C-809F-94BEBB3A194B}" destId="{2C5656F0-2F0C-4DE4-B272-9093C25ECC2F}" srcOrd="0" destOrd="0" parTransId="{32E5AE08-3106-4BB9-8E40-33067EF4B069}" sibTransId="{28EE9D24-9DAB-4DD1-8954-0C8C4DD8B017}"/>
    <dgm:cxn modelId="{42DBC914-177A-4EAC-A23D-EB67FDC432DA}" srcId="{2C5656F0-2F0C-4DE4-B272-9093C25ECC2F}" destId="{37E36482-6662-4BA1-B77A-03647C39706D}" srcOrd="0" destOrd="0" parTransId="{34FA425C-F654-4F6C-872F-5907BB9D6A26}" sibTransId="{790B3362-F2C6-4584-BB54-9A1F376A9C01}"/>
    <dgm:cxn modelId="{A23D77B1-D339-4662-B72B-0DF6FE9E3378}" type="presOf" srcId="{34FA425C-F654-4F6C-872F-5907BB9D6A26}" destId="{D83F8475-301E-4404-B117-890376C9D660}" srcOrd="0" destOrd="0" presId="urn:microsoft.com/office/officeart/2005/8/layout/orgChart1"/>
    <dgm:cxn modelId="{FA238B5E-DF15-4CB6-962E-EB413353D919}" type="presOf" srcId="{2C5656F0-2F0C-4DE4-B272-9093C25ECC2F}" destId="{778ABE74-FECE-4581-8807-D2FA7D8B5B39}" srcOrd="1" destOrd="0" presId="urn:microsoft.com/office/officeart/2005/8/layout/orgChart1"/>
    <dgm:cxn modelId="{AD040B7E-3CC4-4941-BFF6-D7B64B976F69}" type="presOf" srcId="{37E36482-6662-4BA1-B77A-03647C39706D}" destId="{52774CAA-0928-4D3B-A74F-72EA03AF180A}" srcOrd="0" destOrd="0" presId="urn:microsoft.com/office/officeart/2005/8/layout/orgChart1"/>
    <dgm:cxn modelId="{3EFFF9F2-6DC2-4DB0-9E73-83D1B72165A3}" type="presOf" srcId="{37E36482-6662-4BA1-B77A-03647C39706D}" destId="{40F158A1-2D9A-45B5-822C-4C303E101377}" srcOrd="1" destOrd="0" presId="urn:microsoft.com/office/officeart/2005/8/layout/orgChart1"/>
    <dgm:cxn modelId="{B3F8DCF5-ED5C-44C2-85DA-0A395FF8D761}" type="presParOf" srcId="{CD806BFB-4DF1-4123-966B-2E6DA39A8CA7}" destId="{B710464D-53B5-4581-8B14-A4D08112AB3F}" srcOrd="0" destOrd="0" presId="urn:microsoft.com/office/officeart/2005/8/layout/orgChart1"/>
    <dgm:cxn modelId="{BDE17E8B-247C-4636-8900-FBFCFB8F2604}" type="presParOf" srcId="{B710464D-53B5-4581-8B14-A4D08112AB3F}" destId="{9332E1DB-8805-4907-86DF-45AF2CC8E002}" srcOrd="0" destOrd="0" presId="urn:microsoft.com/office/officeart/2005/8/layout/orgChart1"/>
    <dgm:cxn modelId="{DFBA24E2-6DDE-41F3-9FEC-EAA3F00B2A2F}" type="presParOf" srcId="{9332E1DB-8805-4907-86DF-45AF2CC8E002}" destId="{3AD4D3C7-ABD1-41AC-867F-1201B4D6BCCB}" srcOrd="0" destOrd="0" presId="urn:microsoft.com/office/officeart/2005/8/layout/orgChart1"/>
    <dgm:cxn modelId="{40E1306F-E2D9-4064-9B5F-5B036CB9188B}" type="presParOf" srcId="{9332E1DB-8805-4907-86DF-45AF2CC8E002}" destId="{778ABE74-FECE-4581-8807-D2FA7D8B5B39}" srcOrd="1" destOrd="0" presId="urn:microsoft.com/office/officeart/2005/8/layout/orgChart1"/>
    <dgm:cxn modelId="{2FE760EA-D0EA-46D1-9E51-257FCEDBA399}" type="presParOf" srcId="{B710464D-53B5-4581-8B14-A4D08112AB3F}" destId="{46CBC3B7-B9BD-487C-8E17-A798AEC09A8E}" srcOrd="1" destOrd="0" presId="urn:microsoft.com/office/officeart/2005/8/layout/orgChart1"/>
    <dgm:cxn modelId="{DA25ECCF-843F-43EC-91A2-5CE45EB157E7}" type="presParOf" srcId="{46CBC3B7-B9BD-487C-8E17-A798AEC09A8E}" destId="{D83F8475-301E-4404-B117-890376C9D660}" srcOrd="0" destOrd="0" presId="urn:microsoft.com/office/officeart/2005/8/layout/orgChart1"/>
    <dgm:cxn modelId="{A3F4E057-4255-4D75-A75E-D5369C0358F3}" type="presParOf" srcId="{46CBC3B7-B9BD-487C-8E17-A798AEC09A8E}" destId="{9F222600-B180-4B77-BB8A-70C1868832E2}" srcOrd="1" destOrd="0" presId="urn:microsoft.com/office/officeart/2005/8/layout/orgChart1"/>
    <dgm:cxn modelId="{8AB6147A-655D-4E86-AB5E-5F2027B53635}" type="presParOf" srcId="{9F222600-B180-4B77-BB8A-70C1868832E2}" destId="{493E9A5D-C8CC-4EAD-8C6D-B587C02C40FA}" srcOrd="0" destOrd="0" presId="urn:microsoft.com/office/officeart/2005/8/layout/orgChart1"/>
    <dgm:cxn modelId="{1A4C0D94-6907-4995-91EC-794EF9777B97}" type="presParOf" srcId="{493E9A5D-C8CC-4EAD-8C6D-B587C02C40FA}" destId="{52774CAA-0928-4D3B-A74F-72EA03AF180A}" srcOrd="0" destOrd="0" presId="urn:microsoft.com/office/officeart/2005/8/layout/orgChart1"/>
    <dgm:cxn modelId="{7E1ED1B8-DBC1-4E29-A603-E123EFB9DA51}" type="presParOf" srcId="{493E9A5D-C8CC-4EAD-8C6D-B587C02C40FA}" destId="{40F158A1-2D9A-45B5-822C-4C303E101377}" srcOrd="1" destOrd="0" presId="urn:microsoft.com/office/officeart/2005/8/layout/orgChart1"/>
    <dgm:cxn modelId="{78D1D709-DA00-4E19-9672-528E43FAB5A4}" type="presParOf" srcId="{9F222600-B180-4B77-BB8A-70C1868832E2}" destId="{FA07CBF4-EA48-4DC6-B560-BB6576C60AC7}" srcOrd="1" destOrd="0" presId="urn:microsoft.com/office/officeart/2005/8/layout/orgChart1"/>
    <dgm:cxn modelId="{D048075D-3267-464D-874E-25101D7717FE}" type="presParOf" srcId="{9F222600-B180-4B77-BB8A-70C1868832E2}" destId="{2D9D4B1D-F17E-4169-B050-7AF5D1D9FC64}" srcOrd="2" destOrd="0" presId="urn:microsoft.com/office/officeart/2005/8/layout/orgChart1"/>
    <dgm:cxn modelId="{9DC6DF71-1280-49AD-ACDB-DB44D3D15F85}" type="presParOf" srcId="{B710464D-53B5-4581-8B14-A4D08112AB3F}" destId="{5EFF77E4-29E2-40E7-8766-03BD99A45359}" srcOrd="2" destOrd="0" presId="urn:microsoft.com/office/officeart/2005/8/layout/orgChar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B3625-6C8D-4709-B5EF-303FAD8885D7}">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F8475-301E-4404-B117-890376C9D660}">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4D3C7-ABD1-41AC-867F-1201B4D6BCCB}">
      <dsp:nvSpPr>
        <dsp:cNvPr id="0" name=""/>
        <dsp:cNvSpPr/>
      </dsp:nvSpPr>
      <dsp:spPr>
        <a:xfrm>
          <a:off x="1669479" y="363990"/>
          <a:ext cx="2757041" cy="1378520"/>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tx1"/>
              </a:solidFill>
            </a:rPr>
            <a:t>Mother</a:t>
          </a:r>
          <a:endParaRPr lang="en-US" sz="6500" kern="1200" dirty="0">
            <a:solidFill>
              <a:schemeClr val="tx1"/>
            </a:solidFill>
          </a:endParaRPr>
        </a:p>
      </dsp:txBody>
      <dsp:txXfrm>
        <a:off x="1669479" y="363990"/>
        <a:ext cx="2757041" cy="1378520"/>
      </dsp:txXfrm>
    </dsp:sp>
    <dsp:sp modelId="{52774CAA-0928-4D3B-A74F-72EA03AF180A}">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Mary</a:t>
          </a:r>
          <a:endParaRPr lang="en-US" sz="6500" kern="1200" dirty="0"/>
        </a:p>
      </dsp:txBody>
      <dsp:txXfrm>
        <a:off x="1469" y="2321489"/>
        <a:ext cx="2757041" cy="1378520"/>
      </dsp:txXfrm>
    </dsp:sp>
    <dsp:sp modelId="{5BEA3766-5CDC-4513-9436-5C48E829230D}">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Sue</a:t>
          </a:r>
          <a:endParaRPr lang="en-US" sz="6500" kern="1200" dirty="0"/>
        </a:p>
      </dsp:txBody>
      <dsp:txXfrm>
        <a:off x="3337489" y="2321489"/>
        <a:ext cx="2757041" cy="13785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B3625-6C8D-4709-B5EF-303FAD8885D7}">
      <dsp:nvSpPr>
        <dsp:cNvPr id="0" name=""/>
        <dsp:cNvSpPr/>
      </dsp:nvSpPr>
      <dsp:spPr>
        <a:xfrm>
          <a:off x="1752600" y="1040043"/>
          <a:ext cx="959105" cy="332912"/>
        </a:xfrm>
        <a:custGeom>
          <a:avLst/>
          <a:gdLst/>
          <a:ahLst/>
          <a:cxnLst/>
          <a:rect l="0" t="0" r="0" b="0"/>
          <a:pathLst>
            <a:path>
              <a:moveTo>
                <a:pt x="0" y="0"/>
              </a:moveTo>
              <a:lnTo>
                <a:pt x="0" y="166456"/>
              </a:lnTo>
              <a:lnTo>
                <a:pt x="959105" y="166456"/>
              </a:lnTo>
              <a:lnTo>
                <a:pt x="959105" y="332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F8475-301E-4404-B117-890376C9D660}">
      <dsp:nvSpPr>
        <dsp:cNvPr id="0" name=""/>
        <dsp:cNvSpPr/>
      </dsp:nvSpPr>
      <dsp:spPr>
        <a:xfrm>
          <a:off x="793494" y="1040043"/>
          <a:ext cx="959105" cy="332912"/>
        </a:xfrm>
        <a:custGeom>
          <a:avLst/>
          <a:gdLst/>
          <a:ahLst/>
          <a:cxnLst/>
          <a:rect l="0" t="0" r="0" b="0"/>
          <a:pathLst>
            <a:path>
              <a:moveTo>
                <a:pt x="959105" y="0"/>
              </a:moveTo>
              <a:lnTo>
                <a:pt x="959105" y="166456"/>
              </a:lnTo>
              <a:lnTo>
                <a:pt x="0" y="166456"/>
              </a:lnTo>
              <a:lnTo>
                <a:pt x="0" y="332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4D3C7-ABD1-41AC-867F-1201B4D6BCCB}">
      <dsp:nvSpPr>
        <dsp:cNvPr id="0" name=""/>
        <dsp:cNvSpPr/>
      </dsp:nvSpPr>
      <dsp:spPr>
        <a:xfrm>
          <a:off x="959950" y="247394"/>
          <a:ext cx="1585298" cy="7926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Mary’s Mother</a:t>
          </a:r>
          <a:endParaRPr lang="en-US" sz="2700" kern="1200" dirty="0"/>
        </a:p>
      </dsp:txBody>
      <dsp:txXfrm>
        <a:off x="959950" y="247394"/>
        <a:ext cx="1585298" cy="792649"/>
      </dsp:txXfrm>
    </dsp:sp>
    <dsp:sp modelId="{52774CAA-0928-4D3B-A74F-72EA03AF180A}">
      <dsp:nvSpPr>
        <dsp:cNvPr id="0" name=""/>
        <dsp:cNvSpPr/>
      </dsp:nvSpPr>
      <dsp:spPr>
        <a:xfrm>
          <a:off x="845" y="1372956"/>
          <a:ext cx="1585298" cy="79264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Mary</a:t>
          </a:r>
          <a:endParaRPr lang="en-US" sz="2700" kern="1200" dirty="0">
            <a:solidFill>
              <a:schemeClr val="tx1"/>
            </a:solidFill>
          </a:endParaRPr>
        </a:p>
      </dsp:txBody>
      <dsp:txXfrm>
        <a:off x="845" y="1372956"/>
        <a:ext cx="1585298" cy="792649"/>
      </dsp:txXfrm>
    </dsp:sp>
    <dsp:sp modelId="{5BEA3766-5CDC-4513-9436-5C48E829230D}">
      <dsp:nvSpPr>
        <dsp:cNvPr id="0" name=""/>
        <dsp:cNvSpPr/>
      </dsp:nvSpPr>
      <dsp:spPr>
        <a:xfrm>
          <a:off x="1919056" y="1372956"/>
          <a:ext cx="1585298" cy="79264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Mary’s Sister</a:t>
          </a:r>
          <a:endParaRPr lang="en-US" sz="2700" kern="1200" dirty="0">
            <a:solidFill>
              <a:schemeClr val="tx1"/>
            </a:solidFill>
          </a:endParaRPr>
        </a:p>
      </dsp:txBody>
      <dsp:txXfrm>
        <a:off x="1919056" y="1372956"/>
        <a:ext cx="1585298" cy="7926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CB3625-6C8D-4709-B5EF-303FAD8885D7}">
      <dsp:nvSpPr>
        <dsp:cNvPr id="0" name=""/>
        <dsp:cNvSpPr/>
      </dsp:nvSpPr>
      <dsp:spPr>
        <a:xfrm>
          <a:off x="1752600" y="1040043"/>
          <a:ext cx="959105" cy="332912"/>
        </a:xfrm>
        <a:custGeom>
          <a:avLst/>
          <a:gdLst/>
          <a:ahLst/>
          <a:cxnLst/>
          <a:rect l="0" t="0" r="0" b="0"/>
          <a:pathLst>
            <a:path>
              <a:moveTo>
                <a:pt x="0" y="0"/>
              </a:moveTo>
              <a:lnTo>
                <a:pt x="0" y="166456"/>
              </a:lnTo>
              <a:lnTo>
                <a:pt x="959105" y="166456"/>
              </a:lnTo>
              <a:lnTo>
                <a:pt x="959105" y="332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3F8475-301E-4404-B117-890376C9D660}">
      <dsp:nvSpPr>
        <dsp:cNvPr id="0" name=""/>
        <dsp:cNvSpPr/>
      </dsp:nvSpPr>
      <dsp:spPr>
        <a:xfrm>
          <a:off x="793494" y="1040043"/>
          <a:ext cx="959105" cy="332912"/>
        </a:xfrm>
        <a:custGeom>
          <a:avLst/>
          <a:gdLst/>
          <a:ahLst/>
          <a:cxnLst/>
          <a:rect l="0" t="0" r="0" b="0"/>
          <a:pathLst>
            <a:path>
              <a:moveTo>
                <a:pt x="959105" y="0"/>
              </a:moveTo>
              <a:lnTo>
                <a:pt x="959105" y="166456"/>
              </a:lnTo>
              <a:lnTo>
                <a:pt x="0" y="166456"/>
              </a:lnTo>
              <a:lnTo>
                <a:pt x="0" y="332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4D3C7-ABD1-41AC-867F-1201B4D6BCCB}">
      <dsp:nvSpPr>
        <dsp:cNvPr id="0" name=""/>
        <dsp:cNvSpPr/>
      </dsp:nvSpPr>
      <dsp:spPr>
        <a:xfrm>
          <a:off x="959950" y="247394"/>
          <a:ext cx="1585298" cy="7926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Sue’s Mother</a:t>
          </a:r>
          <a:endParaRPr lang="en-US" sz="2700" kern="1200" dirty="0"/>
        </a:p>
      </dsp:txBody>
      <dsp:txXfrm>
        <a:off x="959950" y="247394"/>
        <a:ext cx="1585298" cy="792649"/>
      </dsp:txXfrm>
    </dsp:sp>
    <dsp:sp modelId="{52774CAA-0928-4D3B-A74F-72EA03AF180A}">
      <dsp:nvSpPr>
        <dsp:cNvPr id="0" name=""/>
        <dsp:cNvSpPr/>
      </dsp:nvSpPr>
      <dsp:spPr>
        <a:xfrm>
          <a:off x="845" y="1372956"/>
          <a:ext cx="1585298" cy="79264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Sue</a:t>
          </a:r>
          <a:endParaRPr lang="en-US" sz="2700" kern="1200" dirty="0">
            <a:solidFill>
              <a:schemeClr val="tx1"/>
            </a:solidFill>
          </a:endParaRPr>
        </a:p>
      </dsp:txBody>
      <dsp:txXfrm>
        <a:off x="845" y="1372956"/>
        <a:ext cx="1585298" cy="792649"/>
      </dsp:txXfrm>
    </dsp:sp>
    <dsp:sp modelId="{5BEA3766-5CDC-4513-9436-5C48E829230D}">
      <dsp:nvSpPr>
        <dsp:cNvPr id="0" name=""/>
        <dsp:cNvSpPr/>
      </dsp:nvSpPr>
      <dsp:spPr>
        <a:xfrm>
          <a:off x="1919056" y="1372956"/>
          <a:ext cx="1585298" cy="792649"/>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Sue’s Sister</a:t>
          </a:r>
          <a:endParaRPr lang="en-US" sz="2700" kern="1200" dirty="0">
            <a:solidFill>
              <a:schemeClr val="tx1"/>
            </a:solidFill>
          </a:endParaRPr>
        </a:p>
      </dsp:txBody>
      <dsp:txXfrm>
        <a:off x="1919056" y="1372956"/>
        <a:ext cx="1585298" cy="7926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3F8475-301E-4404-B117-890376C9D660}">
      <dsp:nvSpPr>
        <dsp:cNvPr id="0" name=""/>
        <dsp:cNvSpPr/>
      </dsp:nvSpPr>
      <dsp:spPr>
        <a:xfrm>
          <a:off x="1706879" y="997137"/>
          <a:ext cx="91440" cy="418724"/>
        </a:xfrm>
        <a:custGeom>
          <a:avLst/>
          <a:gdLst/>
          <a:ahLst/>
          <a:cxnLst/>
          <a:rect l="0" t="0" r="0" b="0"/>
          <a:pathLst>
            <a:path>
              <a:moveTo>
                <a:pt x="45720" y="0"/>
              </a:moveTo>
              <a:lnTo>
                <a:pt x="45720" y="418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4D3C7-ABD1-41AC-867F-1201B4D6BCCB}">
      <dsp:nvSpPr>
        <dsp:cNvPr id="0" name=""/>
        <dsp:cNvSpPr/>
      </dsp:nvSpPr>
      <dsp:spPr>
        <a:xfrm>
          <a:off x="755637" y="175"/>
          <a:ext cx="1993924" cy="996962"/>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Sally</a:t>
          </a:r>
          <a:endParaRPr lang="en-US" sz="3400" kern="1200" dirty="0">
            <a:solidFill>
              <a:schemeClr val="tx1"/>
            </a:solidFill>
          </a:endParaRPr>
        </a:p>
      </dsp:txBody>
      <dsp:txXfrm>
        <a:off x="755637" y="175"/>
        <a:ext cx="1993924" cy="996962"/>
      </dsp:txXfrm>
    </dsp:sp>
    <dsp:sp modelId="{52774CAA-0928-4D3B-A74F-72EA03AF180A}">
      <dsp:nvSpPr>
        <dsp:cNvPr id="0" name=""/>
        <dsp:cNvSpPr/>
      </dsp:nvSpPr>
      <dsp:spPr>
        <a:xfrm>
          <a:off x="755637" y="1415862"/>
          <a:ext cx="1993924" cy="9969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Sally’s Child</a:t>
          </a:r>
          <a:endParaRPr lang="en-US" sz="3400" kern="1200" dirty="0"/>
        </a:p>
      </dsp:txBody>
      <dsp:txXfrm>
        <a:off x="755637" y="1415862"/>
        <a:ext cx="1993924" cy="9969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3F8475-301E-4404-B117-890376C9D660}">
      <dsp:nvSpPr>
        <dsp:cNvPr id="0" name=""/>
        <dsp:cNvSpPr/>
      </dsp:nvSpPr>
      <dsp:spPr>
        <a:xfrm>
          <a:off x="1706879" y="997137"/>
          <a:ext cx="91440" cy="418724"/>
        </a:xfrm>
        <a:custGeom>
          <a:avLst/>
          <a:gdLst/>
          <a:ahLst/>
          <a:cxnLst/>
          <a:rect l="0" t="0" r="0" b="0"/>
          <a:pathLst>
            <a:path>
              <a:moveTo>
                <a:pt x="45720" y="0"/>
              </a:moveTo>
              <a:lnTo>
                <a:pt x="45720" y="4187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4D3C7-ABD1-41AC-867F-1201B4D6BCCB}">
      <dsp:nvSpPr>
        <dsp:cNvPr id="0" name=""/>
        <dsp:cNvSpPr/>
      </dsp:nvSpPr>
      <dsp:spPr>
        <a:xfrm>
          <a:off x="755637" y="175"/>
          <a:ext cx="1993924" cy="996962"/>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rPr>
            <a:t>Martha</a:t>
          </a:r>
          <a:endParaRPr lang="en-US" sz="3400" kern="1200" dirty="0">
            <a:solidFill>
              <a:schemeClr val="tx1"/>
            </a:solidFill>
          </a:endParaRPr>
        </a:p>
      </dsp:txBody>
      <dsp:txXfrm>
        <a:off x="755637" y="175"/>
        <a:ext cx="1993924" cy="996962"/>
      </dsp:txXfrm>
    </dsp:sp>
    <dsp:sp modelId="{52774CAA-0928-4D3B-A74F-72EA03AF180A}">
      <dsp:nvSpPr>
        <dsp:cNvPr id="0" name=""/>
        <dsp:cNvSpPr/>
      </dsp:nvSpPr>
      <dsp:spPr>
        <a:xfrm>
          <a:off x="755637" y="1415862"/>
          <a:ext cx="1993924" cy="9969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Martha’s Child</a:t>
          </a:r>
          <a:endParaRPr lang="en-US" sz="3400" kern="1200" dirty="0"/>
        </a:p>
      </dsp:txBody>
      <dsp:txXfrm>
        <a:off x="755637" y="1415862"/>
        <a:ext cx="1993924" cy="9969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10/4/2015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xmlns="" val="39163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baseline="0"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extLst>
      <p:ext uri="{BB962C8B-B14F-4D97-AF65-F5344CB8AC3E}">
        <p14:creationId xmlns:p14="http://schemas.microsoft.com/office/powerpoint/2010/main" xmlns="" val="311943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a:p>
        </p:txBody>
      </p:sp>
    </p:spTree>
    <p:extLst>
      <p:ext uri="{BB962C8B-B14F-4D97-AF65-F5344CB8AC3E}">
        <p14:creationId xmlns:p14="http://schemas.microsoft.com/office/powerpoint/2010/main" xmlns="" val="86845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xmlns="" val="2278165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a:p>
        </p:txBody>
      </p:sp>
    </p:spTree>
    <p:extLst>
      <p:ext uri="{BB962C8B-B14F-4D97-AF65-F5344CB8AC3E}">
        <p14:creationId xmlns:p14="http://schemas.microsoft.com/office/powerpoint/2010/main" xmlns="" val="177636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p14="http://schemas.microsoft.com/office/powerpoint/2010/main" xmlns="" val="390641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extLst>
      <p:ext uri="{BB962C8B-B14F-4D97-AF65-F5344CB8AC3E}">
        <p14:creationId xmlns:p14="http://schemas.microsoft.com/office/powerpoint/2010/main" xmlns="" val="2171470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xmlns="" val="6524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a:p>
        </p:txBody>
      </p:sp>
    </p:spTree>
    <p:extLst>
      <p:ext uri="{BB962C8B-B14F-4D97-AF65-F5344CB8AC3E}">
        <p14:creationId xmlns:p14="http://schemas.microsoft.com/office/powerpoint/2010/main" xmlns="" val="414737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extLst>
      <p:ext uri="{BB962C8B-B14F-4D97-AF65-F5344CB8AC3E}">
        <p14:creationId xmlns:p14="http://schemas.microsoft.com/office/powerpoint/2010/main" xmlns="" val="107682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xmlns="" val="421154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a:p>
        </p:txBody>
      </p:sp>
    </p:spTree>
    <p:extLst>
      <p:ext uri="{BB962C8B-B14F-4D97-AF65-F5344CB8AC3E}">
        <p14:creationId xmlns:p14="http://schemas.microsoft.com/office/powerpoint/2010/main" xmlns="" val="443135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xmlns="" val="421154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xmlns="" val="49515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lvl="1"/>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xmlns="" val="4042122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xmlns="" val="56794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xmlns="" val="2831022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xmlns="" val="1417626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xmlns="" val="430398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xmlns="" val="354646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a:t>
            </a:fld>
            <a:endParaRPr lang="en-US"/>
          </a:p>
        </p:txBody>
      </p:sp>
    </p:spTree>
    <p:extLst>
      <p:ext uri="{BB962C8B-B14F-4D97-AF65-F5344CB8AC3E}">
        <p14:creationId xmlns:p14="http://schemas.microsoft.com/office/powerpoint/2010/main" xmlns="" val="248225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xmlns="" val="58757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xmlns="" val="4085994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xmlns="" val="262558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a:p>
        </p:txBody>
      </p:sp>
    </p:spTree>
    <p:extLst>
      <p:ext uri="{BB962C8B-B14F-4D97-AF65-F5344CB8AC3E}">
        <p14:creationId xmlns:p14="http://schemas.microsoft.com/office/powerpoint/2010/main" xmlns="" val="152089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a:p>
        </p:txBody>
      </p:sp>
    </p:spTree>
    <p:extLst>
      <p:ext uri="{BB962C8B-B14F-4D97-AF65-F5344CB8AC3E}">
        <p14:creationId xmlns:p14="http://schemas.microsoft.com/office/powerpoint/2010/main" xmlns="" val="4091457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xmlns="" val="3112660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36</a:t>
            </a:fld>
            <a:endParaRPr lang="en-US"/>
          </a:p>
        </p:txBody>
      </p:sp>
    </p:spTree>
    <p:extLst>
      <p:ext uri="{BB962C8B-B14F-4D97-AF65-F5344CB8AC3E}">
        <p14:creationId xmlns:p14="http://schemas.microsoft.com/office/powerpoint/2010/main" xmlns="" val="3782865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xmlns="" val="2782312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xmlns="" val="2929592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xmlns="" val="112487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p14="http://schemas.microsoft.com/office/powerpoint/2010/main" xmlns="" val="1213365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xmlns="" val="155772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xmlns="" val="680810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xmlns="" val="281831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xmlns="" val="651941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xmlns="" val="4229894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xmlns="" val="4139529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xmlns="" val="2895478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xmlns="" val="12347925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xmlns="" val="3451213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xmlns="" val="392573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p14="http://schemas.microsoft.com/office/powerpoint/2010/main" xmlns="" val="2652383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50</a:t>
            </a:fld>
            <a:endParaRPr lang="en-US"/>
          </a:p>
        </p:txBody>
      </p:sp>
    </p:spTree>
    <p:extLst>
      <p:ext uri="{BB962C8B-B14F-4D97-AF65-F5344CB8AC3E}">
        <p14:creationId xmlns:p14="http://schemas.microsoft.com/office/powerpoint/2010/main" xmlns="" val="380621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xmlns="" val="3723727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xmlns="" val="3487902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a:p>
        </p:txBody>
      </p:sp>
    </p:spTree>
    <p:extLst>
      <p:ext uri="{BB962C8B-B14F-4D97-AF65-F5344CB8AC3E}">
        <p14:creationId xmlns:p14="http://schemas.microsoft.com/office/powerpoint/2010/main" xmlns="" val="23660390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54</a:t>
            </a:fld>
            <a:endParaRPr lang="en-US"/>
          </a:p>
        </p:txBody>
      </p:sp>
    </p:spTree>
    <p:extLst>
      <p:ext uri="{BB962C8B-B14F-4D97-AF65-F5344CB8AC3E}">
        <p14:creationId xmlns:p14="http://schemas.microsoft.com/office/powerpoint/2010/main" xmlns="" val="392418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extLst>
      <p:ext uri="{BB962C8B-B14F-4D97-AF65-F5344CB8AC3E}">
        <p14:creationId xmlns:p14="http://schemas.microsoft.com/office/powerpoint/2010/main" xmlns="" val="391605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xmlns="" val="1125578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8</a:t>
            </a:fld>
            <a:endParaRPr lang="en-US"/>
          </a:p>
        </p:txBody>
      </p:sp>
    </p:spTree>
    <p:extLst>
      <p:ext uri="{BB962C8B-B14F-4D97-AF65-F5344CB8AC3E}">
        <p14:creationId xmlns:p14="http://schemas.microsoft.com/office/powerpoint/2010/main" xmlns="" val="315527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xmlns="" val="245875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acCfnwTpdx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3605"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Slowing Down the Syllabus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05593" y="1371600"/>
            <a:ext cx="8036719" cy="2761171"/>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Ch5 – 5 lectures, 1 more than last year</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UC Berkeley OS Sign"/>
              </a:rPr>
              <a:t>Add review lecture (10/21) before next quiz</a:t>
            </a:r>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UC Berkeley OS Sign"/>
              </a:rPr>
              <a:t>Ch</a:t>
            </a:r>
            <a:r>
              <a:rPr lang="en-US" sz="2800" dirty="0" smtClean="0">
                <a:latin typeface="UC Berkeley OS Sign"/>
                <a:cs typeface="Arial" pitchFamily="34" charset="0"/>
                <a:sym typeface="UC Berkeley OS Sign"/>
              </a:rPr>
              <a:t> 6 – add 1 more lecture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This will eliminate most of the IR &amp; NLP preview and the associated assignment </a:t>
            </a:r>
          </a:p>
        </p:txBody>
      </p:sp>
    </p:spTree>
    <p:extLst>
      <p:ext uri="{BB962C8B-B14F-4D97-AF65-F5344CB8AC3E}">
        <p14:creationId xmlns:p14="http://schemas.microsoft.com/office/powerpoint/2010/main" xmlns="" val="24325551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Making Sense (1)</a:t>
            </a:r>
            <a:endParaRPr lang="en-US" b="1" dirty="0"/>
          </a:p>
        </p:txBody>
      </p:sp>
      <p:pic>
        <p:nvPicPr>
          <p:cNvPr id="3" name="Picture 2" descr="DublinCore.JPG"/>
          <p:cNvPicPr>
            <a:picLocks noChangeAspect="1"/>
          </p:cNvPicPr>
          <p:nvPr/>
        </p:nvPicPr>
        <p:blipFill>
          <a:blip r:embed="rId3" cstate="print"/>
          <a:stretch>
            <a:fillRect/>
          </a:stretch>
        </p:blipFill>
        <p:spPr>
          <a:xfrm>
            <a:off x="1112729" y="1624811"/>
            <a:ext cx="6918541" cy="406919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Making Sense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2057400"/>
            <a:ext cx="7696200" cy="298995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Draw a diagram that represents these assertions:</a:t>
            </a:r>
          </a:p>
          <a:p>
            <a:pPr marL="800100" lvl="2"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"Mary and Sue are sisters“</a:t>
            </a:r>
          </a:p>
          <a:p>
            <a:pPr marL="800100" lvl="2"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"Sally and Martha are mothers”</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600200" y="533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38200" y="4572000"/>
            <a:ext cx="7620000" cy="1323439"/>
          </a:xfrm>
          <a:prstGeom prst="rect">
            <a:avLst/>
          </a:prstGeom>
          <a:noFill/>
        </p:spPr>
        <p:txBody>
          <a:bodyPr wrap="square" rtlCol="0">
            <a:spAutoFit/>
          </a:bodyPr>
          <a:lstStyle/>
          <a:p>
            <a:r>
              <a:rPr lang="en-US" sz="4400" dirty="0" smtClean="0">
                <a:latin typeface="UC Berkeley OS Sign"/>
                <a:cs typeface="Arial" pitchFamily="34" charset="0"/>
                <a:sym typeface="Arial" pitchFamily="34" charset="0"/>
              </a:rPr>
              <a:t>Mary and Sue are sisters</a:t>
            </a:r>
            <a:r>
              <a:rPr lang="en-US" sz="3600" dirty="0" smtClean="0">
                <a:latin typeface="UC Berkeley OS Sign"/>
                <a:cs typeface="Arial" pitchFamily="34" charset="0"/>
                <a:sym typeface="Arial" pitchFamily="34" charset="0"/>
              </a:rPr>
              <a:t>…</a:t>
            </a:r>
          </a:p>
          <a:p>
            <a:r>
              <a:rPr lang="en-US" sz="3600" dirty="0" smtClean="0">
                <a:latin typeface="UC Berkeley OS Sign"/>
                <a:cs typeface="Arial" pitchFamily="34" charset="0"/>
                <a:sym typeface="Arial" pitchFamily="34" charset="0"/>
              </a:rPr>
              <a:t>…of each other</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419600" y="381000"/>
          <a:ext cx="35052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4343400" y="3276600"/>
          <a:ext cx="3505200" cy="241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762000" y="838200"/>
            <a:ext cx="2667000" cy="3970318"/>
          </a:xfrm>
          <a:prstGeom prst="rect">
            <a:avLst/>
          </a:prstGeom>
          <a:noFill/>
        </p:spPr>
        <p:txBody>
          <a:bodyPr wrap="square" rtlCol="0">
            <a:spAutoFit/>
          </a:bodyPr>
          <a:lstStyle/>
          <a:p>
            <a:r>
              <a:rPr lang="en-US" sz="3600" dirty="0" smtClean="0">
                <a:latin typeface="UC Berkeley OS Sign"/>
                <a:cs typeface="Arial" pitchFamily="34" charset="0"/>
                <a:sym typeface="Arial" pitchFamily="34" charset="0"/>
              </a:rPr>
              <a:t>Mary and Sue are sisters…</a:t>
            </a:r>
          </a:p>
          <a:p>
            <a:endParaRPr lang="en-US" sz="3600" dirty="0" smtClean="0">
              <a:latin typeface="UC Berkeley OS Sign"/>
              <a:cs typeface="Arial" pitchFamily="34" charset="0"/>
              <a:sym typeface="Arial" pitchFamily="34" charset="0"/>
            </a:endParaRPr>
          </a:p>
          <a:p>
            <a:endParaRPr lang="en-US" sz="3600" dirty="0" smtClean="0">
              <a:latin typeface="UC Berkeley OS Sign"/>
              <a:cs typeface="Arial" pitchFamily="34" charset="0"/>
              <a:sym typeface="Arial" pitchFamily="34" charset="0"/>
            </a:endParaRPr>
          </a:p>
          <a:p>
            <a:r>
              <a:rPr lang="en-US" sz="3600" dirty="0" smtClean="0">
                <a:latin typeface="UC Berkeley OS Sign"/>
                <a:cs typeface="Arial" pitchFamily="34" charset="0"/>
                <a:sym typeface="Arial" pitchFamily="34" charset="0"/>
              </a:rPr>
              <a:t>…of other people</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419600" y="381000"/>
          <a:ext cx="35052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62000" y="838200"/>
            <a:ext cx="2667000" cy="5016758"/>
          </a:xfrm>
          <a:prstGeom prst="rect">
            <a:avLst/>
          </a:prstGeom>
          <a:noFill/>
        </p:spPr>
        <p:txBody>
          <a:bodyPr wrap="square" rtlCol="0">
            <a:spAutoFit/>
          </a:bodyPr>
          <a:lstStyle/>
          <a:p>
            <a:r>
              <a:rPr lang="en-US" sz="4400" dirty="0" smtClean="0">
                <a:latin typeface="UC Berkeley OS Sign"/>
                <a:cs typeface="Arial" pitchFamily="34" charset="0"/>
                <a:sym typeface="Arial" pitchFamily="34" charset="0"/>
              </a:rPr>
              <a:t>Sally and Martha are mothers</a:t>
            </a:r>
            <a:endParaRPr lang="en-US" sz="3600" dirty="0" smtClean="0">
              <a:latin typeface="UC Berkeley OS Sign"/>
              <a:cs typeface="Arial" pitchFamily="34" charset="0"/>
              <a:sym typeface="Arial" pitchFamily="34" charset="0"/>
            </a:endParaRPr>
          </a:p>
          <a:p>
            <a:endParaRPr lang="en-US" sz="3600" dirty="0" smtClean="0">
              <a:latin typeface="UC Berkeley OS Sign"/>
              <a:cs typeface="Arial" pitchFamily="34" charset="0"/>
              <a:sym typeface="Arial" pitchFamily="34" charset="0"/>
            </a:endParaRPr>
          </a:p>
          <a:p>
            <a:r>
              <a:rPr lang="en-US" sz="3600" dirty="0" smtClean="0">
                <a:latin typeface="UC Berkeley OS Sign"/>
                <a:cs typeface="Arial" pitchFamily="34" charset="0"/>
                <a:sym typeface="Arial" pitchFamily="34" charset="0"/>
              </a:rPr>
              <a:t>…of different children</a:t>
            </a:r>
            <a:endParaRPr lang="en-US" sz="3600" dirty="0"/>
          </a:p>
        </p:txBody>
      </p:sp>
      <p:graphicFrame>
        <p:nvGraphicFramePr>
          <p:cNvPr id="5" name="Diagram 4"/>
          <p:cNvGraphicFramePr/>
          <p:nvPr/>
        </p:nvGraphicFramePr>
        <p:xfrm>
          <a:off x="4572000" y="3657600"/>
          <a:ext cx="3505200" cy="241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838200"/>
            <a:ext cx="2667000" cy="5016758"/>
          </a:xfrm>
          <a:prstGeom prst="rect">
            <a:avLst/>
          </a:prstGeom>
          <a:noFill/>
        </p:spPr>
        <p:txBody>
          <a:bodyPr wrap="square" rtlCol="0">
            <a:spAutoFit/>
          </a:bodyPr>
          <a:lstStyle/>
          <a:p>
            <a:r>
              <a:rPr lang="en-US" sz="4400" dirty="0" smtClean="0">
                <a:latin typeface="UC Berkeley OS Sign"/>
                <a:cs typeface="Arial" pitchFamily="34" charset="0"/>
                <a:sym typeface="Arial" pitchFamily="34" charset="0"/>
              </a:rPr>
              <a:t>Sally and Martha are mothers</a:t>
            </a:r>
            <a:endParaRPr lang="en-US" sz="3600" dirty="0" smtClean="0">
              <a:latin typeface="UC Berkeley OS Sign"/>
              <a:cs typeface="Arial" pitchFamily="34" charset="0"/>
              <a:sym typeface="Arial" pitchFamily="34" charset="0"/>
            </a:endParaRPr>
          </a:p>
          <a:p>
            <a:endParaRPr lang="en-US" sz="3600" dirty="0" smtClean="0">
              <a:latin typeface="UC Berkeley OS Sign"/>
              <a:cs typeface="Arial" pitchFamily="34" charset="0"/>
              <a:sym typeface="Arial" pitchFamily="34" charset="0"/>
            </a:endParaRPr>
          </a:p>
          <a:p>
            <a:r>
              <a:rPr lang="en-US" sz="3600" dirty="0" smtClean="0">
                <a:latin typeface="UC Berkeley OS Sign"/>
                <a:cs typeface="Arial" pitchFamily="34" charset="0"/>
                <a:sym typeface="Arial" pitchFamily="34" charset="0"/>
              </a:rPr>
              <a:t>…Sally is Martha’s mother</a:t>
            </a:r>
            <a:endParaRPr lang="en-US" sz="3600" dirty="0"/>
          </a:p>
        </p:txBody>
      </p:sp>
      <p:sp>
        <p:nvSpPr>
          <p:cNvPr id="8" name="Rectangle 7"/>
          <p:cNvSpPr/>
          <p:nvPr/>
        </p:nvSpPr>
        <p:spPr>
          <a:xfrm>
            <a:off x="5410200" y="7620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Sally</a:t>
            </a:r>
            <a:endParaRPr lang="en-US" sz="4000" b="1" dirty="0"/>
          </a:p>
        </p:txBody>
      </p:sp>
      <p:sp>
        <p:nvSpPr>
          <p:cNvPr id="12" name="Rectangle 11"/>
          <p:cNvSpPr/>
          <p:nvPr/>
        </p:nvSpPr>
        <p:spPr>
          <a:xfrm>
            <a:off x="5410200" y="26670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Martha </a:t>
            </a:r>
            <a:r>
              <a:rPr lang="en-US" sz="2800" b="1" dirty="0" smtClean="0"/>
              <a:t>(Sally’s Child)</a:t>
            </a:r>
            <a:endParaRPr lang="en-US" sz="2800" b="1" dirty="0"/>
          </a:p>
        </p:txBody>
      </p:sp>
      <p:sp>
        <p:nvSpPr>
          <p:cNvPr id="13" name="Rectangle 12"/>
          <p:cNvSpPr/>
          <p:nvPr/>
        </p:nvSpPr>
        <p:spPr>
          <a:xfrm>
            <a:off x="5410200" y="45720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Martha’s Child</a:t>
            </a:r>
            <a:endParaRPr lang="en-US" sz="4000" b="1" dirty="0"/>
          </a:p>
        </p:txBody>
      </p:sp>
      <p:cxnSp>
        <p:nvCxnSpPr>
          <p:cNvPr id="15" name="Straight Connector 14"/>
          <p:cNvCxnSpPr>
            <a:stCxn id="8" idx="2"/>
            <a:endCxn id="12" idx="0"/>
          </p:cNvCxnSpPr>
          <p:nvPr/>
        </p:nvCxnSpPr>
        <p:spPr>
          <a:xfrm>
            <a:off x="6591300" y="2057400"/>
            <a:ext cx="0" cy="60960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53200" y="3886200"/>
            <a:ext cx="0" cy="609600"/>
          </a:xfrm>
          <a:prstGeom prst="line">
            <a:avLst/>
          </a:prstGeom>
          <a:ln w="476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Language and Meaning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981200"/>
            <a:ext cx="7772400" cy="4417265"/>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Words and sentence structure only hint at meaning</a:t>
            </a:r>
          </a:p>
          <a:p>
            <a:pPr marL="3429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Meaning is constructed not just from the literal language used, but from </a:t>
            </a:r>
            <a:r>
              <a:rPr lang="en-US" sz="3200" dirty="0" smtClean="0">
                <a:solidFill>
                  <a:srgbClr val="FF0000"/>
                </a:solidFill>
                <a:latin typeface="UC Berkeley OS Sign"/>
                <a:cs typeface="Arial" pitchFamily="34" charset="0"/>
                <a:sym typeface="Arial" pitchFamily="34" charset="0"/>
              </a:rPr>
              <a:t>all the clues or cues in the context of use </a:t>
            </a:r>
            <a:r>
              <a:rPr lang="en-US" sz="3200" dirty="0" smtClean="0">
                <a:latin typeface="UC Berkeley OS Sign"/>
                <a:cs typeface="Arial" pitchFamily="34" charset="0"/>
                <a:sym typeface="Arial" pitchFamily="34" charset="0"/>
              </a:rPr>
              <a:t>-- common knowledge, assumptions, previous discourse, the present situation, and inferences from all of these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Specifying Semantic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38200" y="1676400"/>
            <a:ext cx="73914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
            </a:r>
            <a:r>
              <a:rPr lang="en-US" sz="2800" dirty="0" smtClean="0">
                <a:latin typeface="UC Berkeley OS Sign"/>
                <a:cs typeface="Arial" pitchFamily="34" charset="0"/>
                <a:sym typeface="Arial" pitchFamily="34" charset="0"/>
              </a:rPr>
              <a:t>A relationship is </a:t>
            </a:r>
            <a:r>
              <a:rPr lang="en-US" sz="2800" dirty="0" smtClean="0">
                <a:solidFill>
                  <a:srgbClr val="FF0000"/>
                </a:solidFill>
                <a:latin typeface="UC Berkeley OS Sign"/>
                <a:cs typeface="Arial" pitchFamily="34" charset="0"/>
                <a:sym typeface="Arial" pitchFamily="34" charset="0"/>
              </a:rPr>
              <a:t>sequence of categories</a:t>
            </a:r>
            <a:r>
              <a:rPr lang="en-US" sz="2800" dirty="0" smtClean="0">
                <a:latin typeface="UC Berkeley OS Sign"/>
                <a:cs typeface="Arial" pitchFamily="34" charset="0"/>
                <a:sym typeface="Arial" pitchFamily="34" charset="0"/>
              </a:rPr>
              <a:t>, that includes one thing from each category“ (</a:t>
            </a:r>
            <a:r>
              <a:rPr lang="en-US" sz="2800" dirty="0" smtClean="0">
                <a:latin typeface="UC Berkeley OS Sign"/>
                <a:cs typeface="Arial" pitchFamily="34" charset="0"/>
                <a:sym typeface="Arial" pitchFamily="34" charset="0"/>
              </a:rPr>
              <a:t>Kent 4.1)</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Predicate/Argument Syntax:</a:t>
            </a:r>
          </a:p>
          <a:p>
            <a:pPr marL="800100" lvl="1" indent="-342900" eaLnBrk="0" fontAlgn="base" hangingPunct="0">
              <a:lnSpc>
                <a:spcPct val="93000"/>
              </a:lnSpc>
              <a:spcBef>
                <a:spcPts val="1800"/>
              </a:spcBef>
              <a:spcAft>
                <a:spcPct val="0"/>
              </a:spcAft>
            </a:pPr>
            <a:r>
              <a:rPr lang="en-US" sz="2800" i="1" dirty="0" smtClean="0">
                <a:latin typeface="UC Berkeley OS Sign"/>
                <a:cs typeface="Arial" pitchFamily="34" charset="0"/>
                <a:sym typeface="Arial" pitchFamily="34" charset="0"/>
              </a:rPr>
              <a:t>is-married-to (Homer Simpson, Marge Simpson)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Subject / Predicate / Argument Syntax: </a:t>
            </a:r>
          </a:p>
          <a:p>
            <a:pPr marL="800100" lvl="1" indent="-342900" eaLnBrk="0" fontAlgn="base" hangingPunct="0">
              <a:lnSpc>
                <a:spcPct val="93000"/>
              </a:lnSpc>
              <a:spcBef>
                <a:spcPts val="1800"/>
              </a:spcBef>
              <a:spcAft>
                <a:spcPct val="0"/>
              </a:spcAft>
            </a:pPr>
            <a:r>
              <a:rPr lang="en-US" sz="2800" i="1" dirty="0" smtClean="0">
                <a:latin typeface="UC Berkeley OS Sign"/>
                <a:cs typeface="Arial" pitchFamily="34" charset="0"/>
                <a:sym typeface="Arial" pitchFamily="34" charset="0"/>
              </a:rPr>
              <a:t>Homer Simpson =&gt; is-married-to =&gt; Marge Simpson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"Inclusion"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91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One class or type of resources </a:t>
            </a:r>
            <a:r>
              <a:rPr lang="en-US" sz="2800" dirty="0" smtClean="0">
                <a:solidFill>
                  <a:srgbClr val="FF0000"/>
                </a:solidFill>
                <a:latin typeface="UC Berkeley OS Sign"/>
                <a:cs typeface="Arial" pitchFamily="34" charset="0"/>
                <a:sym typeface="Arial" pitchFamily="34" charset="0"/>
              </a:rPr>
              <a:t>logically contains another</a:t>
            </a:r>
            <a:r>
              <a:rPr lang="en-US" sz="2800" dirty="0" smtClean="0">
                <a:latin typeface="UC Berkeley OS Sign"/>
                <a:cs typeface="Arial" pitchFamily="34" charset="0"/>
                <a:sym typeface="Arial" pitchFamily="34" charset="0"/>
              </a:rPr>
              <a:t>; predicate is usually </a:t>
            </a:r>
            <a:r>
              <a:rPr lang="en-US" sz="2800" i="1" dirty="0" smtClean="0">
                <a:latin typeface="UC Berkeley OS Sign"/>
                <a:cs typeface="Arial" pitchFamily="34" charset="0"/>
                <a:sym typeface="Arial" pitchFamily="34" charset="0"/>
              </a:rPr>
              <a:t>is-a </a:t>
            </a:r>
            <a:r>
              <a:rPr lang="en-US" sz="2800" dirty="0" smtClean="0">
                <a:latin typeface="UC Berkeley OS Sign"/>
                <a:cs typeface="Arial" pitchFamily="34" charset="0"/>
                <a:sym typeface="Arial" pitchFamily="34" charset="0"/>
              </a:rPr>
              <a:t>or "</a:t>
            </a:r>
            <a:r>
              <a:rPr lang="en-US" sz="2800" i="1" dirty="0" smtClean="0">
                <a:latin typeface="UC Berkeley OS Sign"/>
                <a:cs typeface="Arial" pitchFamily="34" charset="0"/>
                <a:sym typeface="Arial" pitchFamily="34" charset="0"/>
              </a:rPr>
              <a:t>is-a-type-of</a:t>
            </a:r>
            <a:r>
              <a:rPr lang="en-US" sz="2800" dirty="0" smtClean="0">
                <a:latin typeface="UC Berkeley OS Sign"/>
                <a:cs typeface="Arial" pitchFamily="34" charset="0"/>
                <a:sym typeface="Arial" pitchFamily="34" charset="0"/>
              </a:rPr>
              <a: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set of interconnected class inclusion relationships defines a HIERARCHY or TAXONOMY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inclusion relationship between an instance and a class -- assigning an instance to a class - is CLASSIFICATION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1295400"/>
            <a:ext cx="2514600" cy="1143000"/>
          </a:xfrm>
        </p:spPr>
        <p:txBody>
          <a:bodyPr>
            <a:normAutofit fontScale="90000"/>
          </a:bodyPr>
          <a:lstStyle/>
          <a:p>
            <a:r>
              <a:rPr lang="en-US" b="1" dirty="0" smtClean="0"/>
              <a:t>TDO</a:t>
            </a:r>
            <a:br>
              <a:rPr lang="en-US" b="1" dirty="0" smtClean="0"/>
            </a:br>
            <a:r>
              <a:rPr lang="en-US" b="1" dirty="0" smtClean="0"/>
              <a:t> Figure 5.1</a:t>
            </a:r>
            <a:endParaRPr lang="en-US" b="1" dirty="0"/>
          </a:p>
        </p:txBody>
      </p:sp>
      <p:pic>
        <p:nvPicPr>
          <p:cNvPr id="3" name="Picture 2" descr="DublinCore.JPG"/>
          <p:cNvPicPr>
            <a:picLocks noChangeAspect="1"/>
          </p:cNvPicPr>
          <p:nvPr/>
        </p:nvPicPr>
        <p:blipFill>
          <a:blip r:embed="rId3" cstate="print"/>
          <a:stretch>
            <a:fillRect/>
          </a:stretch>
        </p:blipFill>
        <p:spPr>
          <a:xfrm>
            <a:off x="533400" y="304800"/>
            <a:ext cx="6138855" cy="6324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2588"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143000"/>
            <a:ext cx="8839199" cy="1728837"/>
          </a:xfrm>
          <a:prstGeom prst="rect">
            <a:avLst/>
          </a:prstGeom>
          <a:noFill/>
          <a:ln w="9525">
            <a:noFill/>
            <a:miter lim="800000"/>
            <a:headEnd/>
            <a:tailEnd/>
          </a:ln>
        </p:spPr>
        <p:txBody>
          <a:bodyPr wrap="square"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Relationships and Structures (TDO 5)</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Semantic Perspective (5.3)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Lexical Perspective (5.4)</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3747571"/>
            <a:ext cx="4181665" cy="250899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67293" y="3747571"/>
            <a:ext cx="4064002" cy="243840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Part-Whole </a:t>
            </a:r>
            <a:r>
              <a:rPr lang="en-US" b="1" dirty="0" smtClean="0">
                <a:sym typeface="UC Berkeley OS Sign"/>
              </a:rPr>
              <a:t>(</a:t>
            </a:r>
            <a:r>
              <a:rPr lang="en-US" b="1" dirty="0" err="1" smtClean="0">
                <a:sym typeface="UC Berkeley OS Sign"/>
              </a:rPr>
              <a:t>Meronymic</a:t>
            </a:r>
            <a:r>
              <a:rPr lang="en-US" b="1" dirty="0" smtClean="0">
                <a:sym typeface="UC Berkeley OS Sign"/>
              </a:rPr>
              <a:t>) Inclusion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219200"/>
            <a:ext cx="7391400" cy="468798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a:t>
            </a:r>
            <a:r>
              <a:rPr lang="en-US" sz="2800" dirty="0" smtClean="0">
                <a:latin typeface="UC Berkeley OS Sign"/>
                <a:cs typeface="Arial" pitchFamily="34" charset="0"/>
                <a:sym typeface="Arial" pitchFamily="34" charset="0"/>
              </a:rPr>
              <a:t>resource class or instance can contain </a:t>
            </a:r>
            <a:r>
              <a:rPr lang="en-US" sz="2800" dirty="0" smtClean="0">
                <a:latin typeface="UC Berkeley OS Sign"/>
                <a:cs typeface="Arial" pitchFamily="34" charset="0"/>
                <a:sym typeface="Arial" pitchFamily="34" charset="0"/>
              </a:rPr>
              <a:t>another </a:t>
            </a:r>
            <a:r>
              <a:rPr lang="en-US" sz="2800" dirty="0" smtClean="0">
                <a:latin typeface="UC Berkeley OS Sign"/>
                <a:cs typeface="Arial" pitchFamily="34" charset="0"/>
                <a:sym typeface="Arial" pitchFamily="34" charset="0"/>
              </a:rPr>
              <a:t>as physical or logical parts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Expressed using “is-part-of,” “is-partly,” or with other similar predicate </a:t>
            </a:r>
            <a:r>
              <a:rPr lang="en-US" sz="2800" dirty="0" smtClean="0">
                <a:latin typeface="UC Berkeley OS Sign"/>
                <a:cs typeface="Arial" pitchFamily="34" charset="0"/>
                <a:sym typeface="Arial" pitchFamily="34" charset="0"/>
              </a:rPr>
              <a:t>expressions</a:t>
            </a:r>
            <a:endParaRPr lang="en-US" sz="2800" dirty="0" smtClean="0">
              <a:latin typeface="UC Berkeley OS Sign"/>
              <a:cs typeface="Arial" pitchFamily="34" charset="0"/>
              <a:sym typeface="Arial" pitchFamily="34" charset="0"/>
            </a:endParaRP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The engine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rPr>
              <a:t>car</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The book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the library</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Wine </a:t>
            </a:r>
            <a:r>
              <a:rPr lang="en-US" sz="2800" dirty="0" smtClean="0">
                <a:solidFill>
                  <a:srgbClr val="FF0000"/>
                </a:solidFill>
                <a:latin typeface="UC Berkeley OS Sign"/>
                <a:cs typeface="Arial" pitchFamily="34" charset="0"/>
                <a:sym typeface="Arial" pitchFamily="34" charset="0"/>
              </a:rPr>
              <a:t>is partly </a:t>
            </a:r>
            <a:r>
              <a:rPr lang="en-US" sz="2800" dirty="0" smtClean="0">
                <a:latin typeface="UC Berkeley OS Sign"/>
                <a:cs typeface="Arial" pitchFamily="34" charset="0"/>
                <a:sym typeface="Arial" pitchFamily="34" charset="0"/>
              </a:rPr>
              <a:t>alcohol </a:t>
            </a:r>
            <a:endParaRPr lang="en-US" sz="2800" dirty="0" smtClean="0">
              <a:latin typeface="UC Berkeley OS Sign"/>
              <a:cs typeface="Arial" pitchFamily="34" charset="0"/>
              <a:sym typeface="Arial" pitchFamily="34" charset="0"/>
            </a:endParaRP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The Napa Valley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Northern California</a:t>
            </a:r>
          </a:p>
          <a:p>
            <a:pPr marL="800100" lvl="1" indent="-342900" eaLnBrk="0" fontAlgn="base" hangingPunct="0">
              <a:lnSpc>
                <a:spcPct val="93000"/>
              </a:lnSpc>
              <a:spcBef>
                <a:spcPts val="600"/>
              </a:spcBef>
              <a:spcAft>
                <a:spcPct val="0"/>
              </a:spcAft>
              <a:buFont typeface="Arial" pitchFamily="34" charset="0"/>
              <a:buChar char="•"/>
            </a:pPr>
            <a:r>
              <a:rPr lang="en-US" sz="2800" dirty="0" smtClean="0">
                <a:latin typeface="UC Berkeley OS Sign"/>
                <a:cs typeface="Arial" pitchFamily="34" charset="0"/>
                <a:sym typeface="Arial" pitchFamily="34" charset="0"/>
              </a:rPr>
              <a:t>Extra time </a:t>
            </a:r>
            <a:r>
              <a:rPr lang="en-US" sz="2800" dirty="0" smtClean="0">
                <a:solidFill>
                  <a:srgbClr val="FF0000"/>
                </a:solidFill>
                <a:latin typeface="UC Berkeley OS Sign"/>
                <a:cs typeface="Arial" pitchFamily="34" charset="0"/>
                <a:sym typeface="Arial" pitchFamily="34" charset="0"/>
              </a:rPr>
              <a:t>is part of </a:t>
            </a:r>
            <a:r>
              <a:rPr lang="en-US" sz="2800" dirty="0" smtClean="0">
                <a:latin typeface="UC Berkeley OS Sign"/>
                <a:cs typeface="Arial" pitchFamily="34" charset="0"/>
                <a:sym typeface="Arial" pitchFamily="34" charset="0"/>
              </a:rPr>
              <a:t>a football </a:t>
            </a:r>
            <a:r>
              <a:rPr lang="en-US" sz="2800" dirty="0" smtClean="0">
                <a:latin typeface="UC Berkeley OS Sign"/>
                <a:cs typeface="Arial" pitchFamily="34" charset="0"/>
                <a:sym typeface="Arial" pitchFamily="34" charset="0"/>
              </a:rPr>
              <a:t>match</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143000"/>
          </a:xfrm>
        </p:spPr>
        <p:txBody>
          <a:bodyPr>
            <a:normAutofit fontScale="90000"/>
          </a:bodyPr>
          <a:lstStyle/>
          <a:p>
            <a:r>
              <a:rPr lang="en-US" dirty="0" smtClean="0"/>
              <a:t>Part-Whole Relationship (Component-Object)</a:t>
            </a:r>
            <a:endParaRPr lang="en-US" b="1" dirty="0"/>
          </a:p>
        </p:txBody>
      </p:sp>
      <p:pic>
        <p:nvPicPr>
          <p:cNvPr id="3" name="Picture 2" descr="DublinCore.JPG"/>
          <p:cNvPicPr>
            <a:picLocks noChangeAspect="1"/>
          </p:cNvPicPr>
          <p:nvPr/>
        </p:nvPicPr>
        <p:blipFill>
          <a:blip r:embed="rId3" cstate="print"/>
          <a:stretch>
            <a:fillRect/>
          </a:stretch>
        </p:blipFill>
        <p:spPr>
          <a:xfrm>
            <a:off x="381000" y="1600200"/>
            <a:ext cx="8411375" cy="479471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Topological, Locative, and Temporal </a:t>
            </a:r>
            <a:r>
              <a:rPr lang="en-US" b="1" dirty="0" smtClean="0">
                <a:sym typeface="UC Berkeley OS Sign"/>
              </a:rPr>
              <a:t>Inclusion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600200"/>
            <a:ext cx="7391400" cy="35626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a:t>
            </a:r>
            <a:r>
              <a:rPr lang="en-US" sz="2800" dirty="0" smtClean="0">
                <a:latin typeface="UC Berkeley OS Sign"/>
                <a:cs typeface="Arial" pitchFamily="34" charset="0"/>
                <a:sym typeface="Arial" pitchFamily="34" charset="0"/>
              </a:rPr>
              <a:t>relationship between </a:t>
            </a:r>
            <a:r>
              <a:rPr lang="en-US" sz="2800" dirty="0" smtClean="0">
                <a:latin typeface="UC Berkeley OS Sign"/>
                <a:cs typeface="Arial" pitchFamily="34" charset="0"/>
                <a:sym typeface="Arial" pitchFamily="34" charset="0"/>
              </a:rPr>
              <a:t>container, area, or time period and something it surrounds or contains (expressed using “is in”)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unlike part-whole inclusion, the contained thing is not part of the container</a:t>
            </a:r>
            <a:endParaRPr lang="en-US" sz="2800" dirty="0" smtClean="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rPr>
              <a:t>Vatican City </a:t>
            </a:r>
            <a:r>
              <a:rPr lang="en-US" sz="2800" dirty="0" smtClean="0">
                <a:solidFill>
                  <a:srgbClr val="FF0000"/>
                </a:solidFill>
                <a:latin typeface="UC Berkeley OS Sign"/>
                <a:cs typeface="Arial" pitchFamily="34" charset="0"/>
                <a:sym typeface="Arial" pitchFamily="34" charset="0"/>
              </a:rPr>
              <a:t>is in </a:t>
            </a:r>
            <a:r>
              <a:rPr lang="en-US" sz="2800" dirty="0" smtClean="0">
                <a:latin typeface="UC Berkeley OS Sign"/>
                <a:cs typeface="Arial" pitchFamily="34" charset="0"/>
                <a:sym typeface="Arial" pitchFamily="34" charset="0"/>
              </a:rPr>
              <a:t>Italy</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meeting </a:t>
            </a:r>
            <a:r>
              <a:rPr lang="en-US" sz="2800" dirty="0" smtClean="0">
                <a:solidFill>
                  <a:srgbClr val="FF0000"/>
                </a:solidFill>
                <a:latin typeface="UC Berkeley OS Sign"/>
                <a:cs typeface="Arial" pitchFamily="34" charset="0"/>
                <a:sym typeface="Arial" pitchFamily="34" charset="0"/>
              </a:rPr>
              <a:t>is in </a:t>
            </a:r>
            <a:r>
              <a:rPr lang="en-US" sz="2800" dirty="0" smtClean="0">
                <a:latin typeface="UC Berkeley OS Sign"/>
                <a:cs typeface="Arial" pitchFamily="34" charset="0"/>
                <a:sym typeface="Arial" pitchFamily="34" charset="0"/>
              </a:rPr>
              <a:t>the afternoon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“Attribution”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447800"/>
            <a:ext cx="8763000" cy="52265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contrast to inclusion expressions that state relationships between resources, attribution relationships </a:t>
            </a:r>
            <a:r>
              <a:rPr lang="en-US" sz="2800" dirty="0" smtClean="0">
                <a:solidFill>
                  <a:srgbClr val="FF0000"/>
                </a:solidFill>
                <a:latin typeface="UC Berkeley OS Sign"/>
                <a:cs typeface="Arial" pitchFamily="34" charset="0"/>
                <a:sym typeface="Arial" pitchFamily="34" charset="0"/>
              </a:rPr>
              <a:t>assert or assign values to properties </a:t>
            </a:r>
            <a:r>
              <a:rPr lang="en-US" sz="2800" dirty="0" smtClean="0">
                <a:latin typeface="UC Berkeley OS Sign"/>
                <a:cs typeface="Arial" pitchFamily="34" charset="0"/>
                <a:sym typeface="Arial" pitchFamily="34" charset="0"/>
              </a:rPr>
              <a:t>for a particular resource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Attribution can be thought of as a binary relationship whose predicate has a single argument:</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hlinkClick r:id="rId3"/>
              </a:rPr>
              <a:t>Martin the Gecko </a:t>
            </a:r>
            <a:r>
              <a:rPr lang="en-US" sz="2800" dirty="0" smtClean="0">
                <a:latin typeface="UC Berkeley OS Sign"/>
                <a:cs typeface="Arial" pitchFamily="34" charset="0"/>
                <a:sym typeface="Arial" pitchFamily="34" charset="0"/>
              </a:rPr>
              <a:t>=&gt; is-small </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"Title" : "Moby Dick“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 with two arguments: </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Martin =&gt; has-size =&gt; small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Semantics of “Attribution”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447800"/>
            <a:ext cx="8763000" cy="276117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a:t>
            </a:r>
            <a:r>
              <a:rPr lang="en-US" sz="2800" dirty="0">
                <a:latin typeface="UC Berkeley OS Sign"/>
                <a:cs typeface="Arial" pitchFamily="34" charset="0"/>
                <a:sym typeface="Arial" pitchFamily="34" charset="0"/>
              </a:rPr>
              <a:t>are often many different ways of expressing equivalent attribute values</a:t>
            </a:r>
            <a:r>
              <a:rPr lang="en-US" sz="2800" dirty="0" smtClean="0">
                <a:latin typeface="UC Berkeley OS Sign"/>
                <a:cs typeface="Arial" pitchFamily="34" charset="0"/>
                <a:sym typeface="Arial" pitchFamily="34" charset="0"/>
              </a:rPr>
              <a:t>.</a:t>
            </a:r>
            <a:endParaRPr lang="en-US" sz="2800" dirty="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Martin </a:t>
            </a:r>
            <a:r>
              <a:rPr lang="en-US" sz="2800" dirty="0">
                <a:latin typeface="UC Berkeley OS Sign"/>
                <a:cs typeface="Arial" pitchFamily="34" charset="0"/>
                <a:sym typeface="Arial" pitchFamily="34" charset="0"/>
              </a:rPr>
              <a:t>→ has-size → 6 inches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Martin </a:t>
            </a:r>
            <a:r>
              <a:rPr lang="en-US" sz="2800" dirty="0">
                <a:latin typeface="UC Berkeley OS Sign"/>
                <a:cs typeface="Arial" pitchFamily="34" charset="0"/>
                <a:sym typeface="Arial" pitchFamily="34" charset="0"/>
              </a:rPr>
              <a:t>→ has size → 152 mm </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 these mean the same thing?</a:t>
            </a:r>
          </a:p>
        </p:txBody>
      </p:sp>
    </p:spTree>
    <p:extLst>
      <p:ext uri="{BB962C8B-B14F-4D97-AF65-F5344CB8AC3E}">
        <p14:creationId xmlns:p14="http://schemas.microsoft.com/office/powerpoint/2010/main" xmlns="" val="33923722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Symmetry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29310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SYMMETRY: the order in which the arguments of a binary relationship doesn't matter</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is-married-to =&gt; Marge Simpson</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Marge Simpson =&gt; is-married-to =&gt; Homer Simpson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685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Symmetry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253033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Relationships that are symmetric are also called BI-DIRECTIONAL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ASYMMETRIC relationships are those where the order of the arguments matters</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is-parent-of =&gt; Bart Simpson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Inverse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514600"/>
            <a:ext cx="8534400" cy="27002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For asymmetric relationships, it is often useful to be explicit about the meaning of the relationship when the order of the arguments in the relationship is reversed</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resulting relationship is called the INVERSE or the converse of the first relationship</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Transitivity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379350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TRANSITIVITY: if X and Y have a relationship, and Y and Z have the same relationship, then X also has the relationship with Z</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is-taller-than =&gt; Bart Simpson</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Bart Simpson =&gt; is-taller-than =&gt; Maggie Simpson</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IMPLIES THAT</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is-taller-than =&gt; Maggie Simpson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85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Transitivity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5344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Any relationship based on inclusion or ordering is transitive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Ordering includes numerical, alphabetic, and chronological relationships as well as those that imply qualitative or quantitative measurement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October 2015</a:t>
            </a:r>
            <a:br>
              <a:rPr lang="en-US" sz="3000" dirty="0" smtClean="0">
                <a:sym typeface="UC Berkeley OS Sign"/>
              </a:rPr>
            </a:br>
            <a:r>
              <a:rPr lang="en-US" sz="3000" dirty="0" smtClean="0">
                <a:sym typeface="UC Berkeley OS Sign"/>
              </a:rPr>
              <a:t>Lecture 11.1 – Introduction to </a:t>
            </a:r>
            <a:br>
              <a:rPr lang="en-US" sz="3000" dirty="0" smtClean="0">
                <a:sym typeface="UC Berkeley OS Sign"/>
              </a:rPr>
            </a:br>
            <a:r>
              <a:rPr lang="en-US" sz="3000" dirty="0" smtClean="0">
                <a:sym typeface="UC Berkeley OS Sign"/>
              </a:rPr>
              <a:t>Relationships and Structures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Properties of Semantic Relationships: Equivalence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514600"/>
            <a:ext cx="85344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Any relationship that is both symmetric and transitive is an EQUIVALENCE relationship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often need to assert that a particular class or property has the same meaning as another class or property or that it is generally substitutable for it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Ontology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534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ontology defines the concepts and terms used to describe and represent some domain or area of knowledge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To fully understand a domain you need to know class and part-whole inclusion, attribution, equivalence, and many other relationships about and between the resources it contains</a:t>
            </a:r>
          </a:p>
          <a:p>
            <a:pPr marL="342900" indent="-342900" eaLnBrk="0" fontAlgn="base" hangingPunct="0">
              <a:lnSpc>
                <a:spcPct val="93000"/>
              </a:lnSpc>
              <a:spcBef>
                <a:spcPts val="1800"/>
              </a:spcBef>
              <a:spcAft>
                <a:spcPct val="0"/>
              </a:spcAft>
              <a:buFont typeface="Arial" pitchFamily="34" charset="0"/>
              <a:buChar char="•"/>
            </a:pPr>
            <a:r>
              <a:rPr lang="en-US" sz="2800" dirty="0" smtClean="0">
                <a:solidFill>
                  <a:srgbClr val="FF0000"/>
                </a:solidFill>
                <a:latin typeface="UC Berkeley OS Sign"/>
                <a:cs typeface="Arial" pitchFamily="34" charset="0"/>
                <a:sym typeface="Arial" pitchFamily="34" charset="0"/>
              </a:rPr>
              <a:t>Class inclusion relationships form a kind of backbone or framework </a:t>
            </a:r>
            <a:r>
              <a:rPr lang="en-US" sz="2800" dirty="0" smtClean="0">
                <a:latin typeface="UC Berkeley OS Sign"/>
                <a:cs typeface="Arial" pitchFamily="34" charset="0"/>
                <a:sym typeface="Arial" pitchFamily="34" charset="0"/>
              </a:rPr>
              <a:t>to which other kinds of relationships attach, creating a network of relationships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Analyzing the</a:t>
            </a:r>
            <a:br>
              <a:rPr lang="en-US" b="1" dirty="0" smtClean="0">
                <a:sym typeface="UC Berkeley OS Sign"/>
              </a:rPr>
            </a:br>
            <a:r>
              <a:rPr lang="en-US" b="1" dirty="0" smtClean="0">
                <a:sym typeface="UC Berkeley OS Sign"/>
              </a:rPr>
              <a:t> Definition of Ontology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828800"/>
            <a:ext cx="8534400" cy="4310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word ontology has been used to describe artifacts with different degrees of structure that differ:</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according to how precisely the terms are defined</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according to how precisely the relationships among them are expressed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 the simplest ontology is a dictionary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thesaurus is a somewhat more complex ontology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More complete ontologies are expressed using formal logic-based language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295400"/>
            <a:ext cx="2514600" cy="1143000"/>
          </a:xfrm>
        </p:spPr>
        <p:txBody>
          <a:bodyPr>
            <a:normAutofit fontScale="90000"/>
          </a:bodyPr>
          <a:lstStyle/>
          <a:p>
            <a:r>
              <a:rPr lang="en-US" b="1" dirty="0" smtClean="0"/>
              <a:t>TDO</a:t>
            </a:r>
            <a:br>
              <a:rPr lang="en-US" b="1" dirty="0" smtClean="0"/>
            </a:br>
            <a:r>
              <a:rPr lang="en-US" b="1" dirty="0" smtClean="0"/>
              <a:t> Figure 5.2</a:t>
            </a:r>
            <a:endParaRPr lang="en-US" b="1" dirty="0"/>
          </a:p>
        </p:txBody>
      </p:sp>
      <p:pic>
        <p:nvPicPr>
          <p:cNvPr id="3" name="Picture 2" descr="DublinCore.JPG"/>
          <p:cNvPicPr>
            <a:picLocks noChangeAspect="1"/>
          </p:cNvPicPr>
          <p:nvPr/>
        </p:nvPicPr>
        <p:blipFill>
          <a:blip r:embed="rId3" cstate="print"/>
          <a:stretch>
            <a:fillRect/>
          </a:stretch>
        </p:blipFill>
        <p:spPr>
          <a:xfrm>
            <a:off x="616210" y="304800"/>
            <a:ext cx="5973234" cy="6324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Ontological Assertions That Annotate the Food Taxonomy</a:t>
            </a:r>
            <a:endParaRPr lang="en-US" b="1" dirty="0">
              <a:sym typeface="UC Berkeley OS Sign"/>
            </a:endParaRPr>
          </a:p>
        </p:txBody>
      </p:sp>
      <p:pic>
        <p:nvPicPr>
          <p:cNvPr id="3" name="Picture 2" descr="DublinCore.JPG"/>
          <p:cNvPicPr>
            <a:picLocks noChangeAspect="1"/>
          </p:cNvPicPr>
          <p:nvPr/>
        </p:nvPicPr>
        <p:blipFill>
          <a:blip r:embed="rId3" cstate="print"/>
          <a:stretch>
            <a:fillRect/>
          </a:stretch>
        </p:blipFill>
        <p:spPr>
          <a:xfrm>
            <a:off x="228600" y="1981200"/>
            <a:ext cx="8525746" cy="42809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Ontologies and the</a:t>
            </a:r>
            <a:br>
              <a:rPr lang="en-US" b="1" dirty="0" smtClean="0">
                <a:sym typeface="UC Berkeley OS Sign"/>
              </a:rPr>
            </a:br>
            <a:r>
              <a:rPr lang="en-US" b="1" dirty="0" smtClean="0">
                <a:sym typeface="UC Berkeley OS Sign"/>
              </a:rPr>
              <a:t>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24967" y="2057400"/>
            <a:ext cx="85344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Artificial Intelligence solution (for computers) to the vocabulary problem is to give an information system all the knowledge -- including "commonsense" -- that is needed to interpret every user's expressions in every context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great deal of work in AI has been dedicated to human-built knowledge bases to support language understanding, reasoning, problem solving applications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the last few years more work has gone into building knowledge bases through the use of machine learning and text processing techniques, but the knowledge extracted is not represented in an explicit ontology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October 2015</a:t>
            </a:r>
            <a:br>
              <a:rPr lang="en-US" sz="3000" dirty="0" smtClean="0">
                <a:sym typeface="UC Berkeley OS Sign"/>
              </a:rPr>
            </a:br>
            <a:r>
              <a:rPr lang="en-US" sz="3000" dirty="0" smtClean="0">
                <a:sym typeface="UC Berkeley OS Sign"/>
              </a:rPr>
              <a:t>Lecture 11.3 – Lexical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52400" y="533400"/>
            <a:ext cx="87630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The Lexical Perspective on Relationships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81200"/>
            <a:ext cx="8534400" cy="35053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prototypical word is the minimal "meaning bearing" element of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Words express concepts and relationships, but not all concepts and relationships have words for them (are "lexicalized")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"lexical gaps" differ from language to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Whereas "conceptual gaps" -- the things we can't think of -- may be innate and universal</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Relationships Among Words /</a:t>
            </a:r>
            <a:br>
              <a:rPr lang="en-US" sz="3600" b="1" dirty="0" smtClean="0"/>
            </a:br>
            <a:r>
              <a:rPr lang="en-US" sz="3600" b="1" dirty="0" smtClean="0"/>
              <a:t> Relationships Among Concepts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133600"/>
            <a:ext cx="8534400" cy="373618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Representing the relationships among words is a task for linguistics and cognitive science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contrast, representing the relationships among concepts is a task for computer </a:t>
            </a:r>
            <a:r>
              <a:rPr lang="en-US" sz="2400" dirty="0" smtClean="0">
                <a:latin typeface="UC Berkeley OS Sign"/>
                <a:cs typeface="Arial" pitchFamily="34" charset="0"/>
                <a:sym typeface="Arial" pitchFamily="34" charset="0"/>
              </a:rPr>
              <a:t>science</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Understanding both kinds of relationships is essential for designers of organizing systems</a:t>
            </a:r>
          </a:p>
          <a:p>
            <a:pPr marL="342900" indent="-342900" eaLnBrk="0" fontAlgn="base" hangingPunct="0">
              <a:lnSpc>
                <a:spcPct val="93000"/>
              </a:lnSpc>
              <a:spcBef>
                <a:spcPts val="1800"/>
              </a:spcBef>
              <a:spcAft>
                <a:spcPct val="0"/>
              </a:spcAft>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Relationships Among Words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09800"/>
            <a:ext cx="8534400" cy="356632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Hyponymy/Hyperonymy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Metonymy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Synonymy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Polysemy </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Antonymy</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"Relationship“ (Kent)</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83058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association among </a:t>
            </a:r>
            <a:r>
              <a:rPr lang="en-US" sz="2800" dirty="0" smtClean="0">
                <a:solidFill>
                  <a:srgbClr val="FF0000"/>
                </a:solidFill>
                <a:latin typeface="UC Berkeley OS Sign"/>
                <a:cs typeface="Arial" pitchFamily="34" charset="0"/>
                <a:sym typeface="Arial" pitchFamily="34" charset="0"/>
              </a:rPr>
              <a:t>several</a:t>
            </a:r>
            <a:r>
              <a:rPr lang="en-US" sz="2800" dirty="0" smtClean="0">
                <a:latin typeface="UC Berkeley OS Sign"/>
                <a:cs typeface="Arial" pitchFamily="34" charset="0"/>
                <a:sym typeface="Arial" pitchFamily="34" charset="0"/>
              </a:rPr>
              <a:t> things, with that association having a particular significance”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“Relationships are the stuff out of which information is made”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solidFill>
                  <a:srgbClr val="FF0000"/>
                </a:solidFill>
                <a:latin typeface="UC Berkeley OS Sign"/>
                <a:cs typeface="Arial" pitchFamily="34" charset="0"/>
                <a:sym typeface="Arial" pitchFamily="34" charset="0"/>
              </a:rPr>
              <a:t>reason</a:t>
            </a:r>
            <a:r>
              <a:rPr lang="en-US" sz="2800" dirty="0" smtClean="0">
                <a:latin typeface="UC Berkeley OS Sign"/>
                <a:cs typeface="Arial" pitchFamily="34" charset="0"/>
                <a:sym typeface="Arial" pitchFamily="34" charset="0"/>
              </a:rPr>
              <a:t> is an important part of the relationship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Multiple relationships can exist among the same objects, so the </a:t>
            </a:r>
            <a:r>
              <a:rPr lang="en-US" sz="2800" dirty="0" smtClean="0">
                <a:solidFill>
                  <a:srgbClr val="FF0000"/>
                </a:solidFill>
                <a:latin typeface="UC Berkeley OS Sign"/>
                <a:cs typeface="Arial" pitchFamily="34" charset="0"/>
                <a:sym typeface="Arial" pitchFamily="34" charset="0"/>
              </a:rPr>
              <a:t>order</a:t>
            </a:r>
            <a:r>
              <a:rPr lang="en-US" sz="2800" dirty="0" smtClean="0">
                <a:latin typeface="UC Berkeley OS Sign"/>
                <a:cs typeface="Arial" pitchFamily="34" charset="0"/>
                <a:sym typeface="Arial" pitchFamily="34" charset="0"/>
              </a:rPr>
              <a:t> of the objects matters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Hyponymy/</a:t>
            </a:r>
            <a:r>
              <a:rPr lang="en-US" sz="3600" b="1" dirty="0" err="1" smtClean="0">
                <a:sym typeface="UC Berkeley OS Sign"/>
              </a:rPr>
              <a:t>Hyperonymy</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133600"/>
            <a:ext cx="85344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words encode IS-A or inclusion relationships, the word for the more specific class is the HYPONYM and the other is the HYPERNYM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there can be a "lexical hierarchy" that represents the "semantic hierarchy"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Often used to situate "basic categories" with respect to </a:t>
            </a:r>
            <a:r>
              <a:rPr lang="en-US" sz="2800" dirty="0" err="1" smtClean="0">
                <a:latin typeface="UC Berkeley OS Sign"/>
                <a:cs typeface="Arial" pitchFamily="34" charset="0"/>
                <a:sym typeface="Arial" pitchFamily="34" charset="0"/>
              </a:rPr>
              <a:t>superordinate</a:t>
            </a:r>
            <a:r>
              <a:rPr lang="en-US" sz="2800" dirty="0" smtClean="0">
                <a:latin typeface="UC Berkeley OS Sign"/>
                <a:cs typeface="Arial" pitchFamily="34" charset="0"/>
                <a:sym typeface="Arial" pitchFamily="34" charset="0"/>
              </a:rPr>
              <a:t> and subordinate categories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Hyponymy/</a:t>
            </a:r>
            <a:r>
              <a:rPr lang="en-US" sz="3600" b="1" dirty="0" err="1" smtClean="0"/>
              <a:t>Hyperonymy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362200"/>
            <a:ext cx="7467600" cy="236042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is a hyponym of B if A is a type of B</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robin is a hyponym of bird</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is a </a:t>
            </a:r>
            <a:r>
              <a:rPr lang="en-US" sz="2800" dirty="0" err="1" smtClean="0">
                <a:latin typeface="UC Berkeley OS Sign"/>
                <a:cs typeface="Arial" pitchFamily="34" charset="0"/>
                <a:sym typeface="Arial" pitchFamily="34" charset="0"/>
              </a:rPr>
              <a:t>hypernym</a:t>
            </a:r>
            <a:r>
              <a:rPr lang="en-US" sz="2800" dirty="0" smtClean="0">
                <a:latin typeface="UC Berkeley OS Sign"/>
                <a:cs typeface="Arial" pitchFamily="34" charset="0"/>
                <a:sym typeface="Arial" pitchFamily="34" charset="0"/>
              </a:rPr>
              <a:t> of B if B is a type of A</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animal is a </a:t>
            </a:r>
            <a:r>
              <a:rPr lang="en-US" sz="2800" dirty="0" err="1" smtClean="0">
                <a:latin typeface="UC Berkeley OS Sign"/>
                <a:cs typeface="Arial" pitchFamily="34" charset="0"/>
                <a:sym typeface="Arial" pitchFamily="34" charset="0"/>
              </a:rPr>
              <a:t>hypernym</a:t>
            </a:r>
            <a:r>
              <a:rPr lang="en-US" sz="2800" dirty="0" smtClean="0">
                <a:latin typeface="UC Berkeley OS Sign"/>
                <a:cs typeface="Arial" pitchFamily="34" charset="0"/>
                <a:sym typeface="Arial" pitchFamily="34" charset="0"/>
              </a:rPr>
              <a:t> of bird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 Formula for Definitions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362200"/>
            <a:ext cx="7467600" cy="396149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pPr>
            <a:r>
              <a:rPr lang="en-US" sz="3600" dirty="0" smtClean="0">
                <a:latin typeface="UC Berkeley OS Sign"/>
                <a:cs typeface="Arial" pitchFamily="34" charset="0"/>
                <a:sym typeface="Arial" pitchFamily="34" charset="0"/>
              </a:rPr>
              <a:t>hyponym = {adjective+} </a:t>
            </a:r>
            <a:r>
              <a:rPr lang="en-US" sz="3600" dirty="0" err="1" smtClean="0">
                <a:latin typeface="UC Berkeley OS Sign"/>
                <a:cs typeface="Arial" pitchFamily="34" charset="0"/>
                <a:sym typeface="Arial" pitchFamily="34" charset="0"/>
              </a:rPr>
              <a:t>hypernym</a:t>
            </a:r>
            <a:r>
              <a:rPr lang="en-US" sz="3600" dirty="0" smtClean="0">
                <a:latin typeface="UC Berkeley OS Sign"/>
                <a:cs typeface="Arial" pitchFamily="34" charset="0"/>
                <a:sym typeface="Arial" pitchFamily="34" charset="0"/>
              </a:rPr>
              <a:t> {distinguishing clause+}</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Robin = Migratory BIRD with clear melodious song, a reddish breast, gray or black upper plumage</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Doesn't mention every characteristic of hyponym, only those needed to distinguish from other hyponyms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Metonymy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362200"/>
            <a:ext cx="7467600" cy="3963423"/>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lexical representation of or analogy to part-whole or </a:t>
            </a:r>
            <a:r>
              <a:rPr lang="en-US" sz="2800" dirty="0" err="1" smtClean="0">
                <a:latin typeface="UC Berkeley OS Sign"/>
                <a:cs typeface="Arial" pitchFamily="34" charset="0"/>
                <a:sym typeface="Arial" pitchFamily="34" charset="0"/>
              </a:rPr>
              <a:t>meronymic</a:t>
            </a:r>
            <a:r>
              <a:rPr lang="en-US" sz="2800" dirty="0" smtClean="0">
                <a:latin typeface="UC Berkeley OS Sign"/>
                <a:cs typeface="Arial" pitchFamily="34" charset="0"/>
                <a:sym typeface="Arial" pitchFamily="34" charset="0"/>
              </a:rPr>
              <a:t> relationships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Using one aspect of something to stand for the whole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"Bank" as building stands for the institution of the "bank"</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White House released new budget figures today"</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Synonymy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981200"/>
            <a:ext cx="7772400" cy="3963423"/>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Synonyms are different word forms that can express the same concept</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 feline, Siamese cat</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Absolute synonyms that can always substitute  for each other probably don't exist</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Propositional synonyms are those where substituting one for another isn’t likely to change the truth value of the statement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Polysemy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981200"/>
            <a:ext cx="7772400" cy="4192332"/>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"word forms" (particular spelling patterns) are </a:t>
            </a:r>
            <a:r>
              <a:rPr lang="en-US" sz="2400" dirty="0" err="1" smtClean="0">
                <a:latin typeface="UC Berkeley OS Sign"/>
                <a:cs typeface="Arial" pitchFamily="34" charset="0"/>
                <a:sym typeface="Arial" pitchFamily="34" charset="0"/>
              </a:rPr>
              <a:t>polysemous</a:t>
            </a:r>
            <a:r>
              <a:rPr lang="en-US" sz="2400" dirty="0" smtClean="0">
                <a:latin typeface="UC Berkeley OS Sign"/>
                <a:cs typeface="Arial" pitchFamily="34" charset="0"/>
                <a:sym typeface="Arial" pitchFamily="34" charset="0"/>
              </a:rPr>
              <a:t> with multiple senses established in the language -- they are semantically ambiguous</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That dog has floppy ears </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She has a good ear for jazz.</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"bank" (financial) has related senses:</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a building (the bank on Shattuck) </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specific financial firm (Wells Fargo)</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where money is kept (abstract notion)</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where anything of value is kept (more abstract)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Polysemy</a:t>
            </a:r>
            <a:r>
              <a:rPr lang="en-US" sz="3600" b="1" dirty="0" smtClean="0"/>
              <a:t> </a:t>
            </a:r>
            <a:r>
              <a:rPr lang="en-US" sz="3600" b="1" dirty="0" err="1" smtClean="0"/>
              <a:t>vs</a:t>
            </a:r>
            <a:r>
              <a:rPr lang="en-US" sz="3600" b="1" dirty="0" smtClean="0"/>
              <a:t> Homonymy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4653997"/>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HOMOGRAPH is a word with multiple senses that are not conceptually related</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bank (financial sense)</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bank (river sense)</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what looks like </a:t>
            </a:r>
            <a:r>
              <a:rPr lang="en-US" sz="2400" dirty="0" err="1" smtClean="0">
                <a:latin typeface="UC Berkeley OS Sign"/>
                <a:cs typeface="Arial" pitchFamily="34" charset="0"/>
                <a:sym typeface="Arial" pitchFamily="34" charset="0"/>
              </a:rPr>
              <a:t>homography</a:t>
            </a:r>
            <a:r>
              <a:rPr lang="en-US" sz="2400" dirty="0" smtClean="0">
                <a:latin typeface="UC Berkeley OS Sign"/>
                <a:cs typeface="Arial" pitchFamily="34" charset="0"/>
                <a:sym typeface="Arial" pitchFamily="34" charset="0"/>
              </a:rPr>
              <a:t> may be </a:t>
            </a:r>
            <a:r>
              <a:rPr lang="en-US" sz="2400" dirty="0" err="1" smtClean="0">
                <a:latin typeface="UC Berkeley OS Sign"/>
                <a:cs typeface="Arial" pitchFamily="34" charset="0"/>
                <a:sym typeface="Arial" pitchFamily="34" charset="0"/>
              </a:rPr>
              <a:t>polysemy</a:t>
            </a:r>
            <a:r>
              <a:rPr lang="en-US" sz="2400" dirty="0" smtClean="0">
                <a:latin typeface="UC Berkeley OS Sign"/>
                <a:cs typeface="Arial" pitchFamily="34" charset="0"/>
                <a:sym typeface="Arial" pitchFamily="34" charset="0"/>
              </a:rPr>
              <a:t> from a historical perspective</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mole (an animal that digs holes; an infiltrating spy)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HOMOPHONES are words with the same pronunciation but different spellings and meanings </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to, two, too; might, mite; clawed, </a:t>
            </a:r>
            <a:r>
              <a:rPr lang="en-US" sz="2400" dirty="0" err="1" smtClean="0">
                <a:latin typeface="UC Berkeley OS Sign"/>
                <a:cs typeface="Arial" pitchFamily="34" charset="0"/>
                <a:sym typeface="Arial" pitchFamily="34" charset="0"/>
              </a:rPr>
              <a:t>claude</a:t>
            </a: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Antonymy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4197846"/>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Antonyms are lexical opposites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are inherently binary “true antonyms”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dead / alive, true / false, on / off</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Others are "graded"</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long / short, hot / cold</a:t>
            </a:r>
          </a:p>
          <a:p>
            <a:pPr marL="342900" lvl="1" indent="-342900" eaLnBrk="0" fontAlgn="base" hangingPunct="0">
              <a:lnSpc>
                <a:spcPct val="93000"/>
              </a:lnSpc>
              <a:spcBef>
                <a:spcPts val="1800"/>
              </a:spcBef>
              <a:spcAft>
                <a:spcPct val="0"/>
              </a:spcAft>
              <a:buFont typeface="Arial" pitchFamily="34" charset="0"/>
              <a:buChar char="•"/>
            </a:pPr>
            <a:r>
              <a:rPr lang="en-US" sz="2400" dirty="0" err="1" smtClean="0">
                <a:latin typeface="UC Berkeley OS Sign"/>
                <a:cs typeface="Arial" pitchFamily="34" charset="0"/>
                <a:sym typeface="Arial" pitchFamily="34" charset="0"/>
              </a:rPr>
              <a:t>Markedness</a:t>
            </a:r>
            <a:r>
              <a:rPr lang="en-US" sz="2400" dirty="0" smtClean="0">
                <a:latin typeface="UC Berkeley OS Sign"/>
                <a:cs typeface="Arial" pitchFamily="34" charset="0"/>
                <a:sym typeface="Arial" pitchFamily="34" charset="0"/>
              </a:rPr>
              <a:t>: if one member of a pair is more restricted in its contexts it can stand out psychologically</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long is unmarked, short is marked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Thesauri</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488482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THESAURUS is a tool for finding the "right" or "good" terms of a controlled vocabulary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It is a collection of vocabulary terms annotated with lexical relationships to indicate terms that are: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Preferred (UF "used for")</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Broader (BT "broader term")</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Narrower (NT "narrower term")</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Related (RT "related term" or "see also")</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USE in a thesaurus refers the reader from a variant term to a preferred term; the inverse of UF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Implications for Vocabulary Design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534098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Choosing vocabulary terms, and precisely defining their semantics, is essential but impossible to do perfectly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Your vocabulary must express what YOU intend, so you "look inward" -- analyze how you think about a domain</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want others to understand what you mean, so you need to "look outward" -- analyze the terms used by your users, competitors, or subject matter experts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should reuse other vocabularies or thesauri if they exist, especially for any "horizontal" components, to improve transformability and interoperability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these three approaches may suggest different terms</a:t>
            </a:r>
          </a:p>
          <a:p>
            <a:pPr marL="800100" lvl="2"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Relationship != Relation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362200"/>
            <a:ext cx="8036719" cy="373259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mathematics and computer science a “relation” is a set of ordered elements (“tuples”) of equal </a:t>
            </a:r>
            <a:r>
              <a:rPr lang="en-US" sz="2800" dirty="0" smtClean="0">
                <a:solidFill>
                  <a:srgbClr val="FF0000"/>
                </a:solidFill>
                <a:latin typeface="UC Berkeley OS Sign"/>
                <a:cs typeface="Arial" pitchFamily="34" charset="0"/>
                <a:sym typeface="Arial" pitchFamily="34" charset="0"/>
              </a:rPr>
              <a:t>degree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binary relation is a set of element pairs, a ternary relation is a set of 3-tuples, and so 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elements in each tuple are “related” but they do not need to have any “significant association” or “relationship” among them</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October 2015</a:t>
            </a:r>
            <a:br>
              <a:rPr lang="en-US" sz="3000" dirty="0" smtClean="0">
                <a:sym typeface="UC Berkeley OS Sign"/>
              </a:rPr>
            </a:br>
            <a:r>
              <a:rPr lang="en-US" sz="3000" dirty="0" smtClean="0">
                <a:sym typeface="UC Berkeley OS Sign"/>
              </a:rPr>
              <a:t>Lecture 11.4 – Implementation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extLst>
      <p:ext uri="{BB962C8B-B14F-4D97-AF65-F5344CB8AC3E}">
        <p14:creationId xmlns:p14="http://schemas.microsoft.com/office/powerpoint/2010/main" xmlns="" val="336420804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Choosing an Implementation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3618008"/>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To communicate or process or otherwise use a relationship it needs to be represented in some implementation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choice of implementation determines how easy it is to represent the relationship, and how easy it then is to understand and process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means you need to consider the capabilities and biases of the intended users when choosing the implementation</a:t>
            </a:r>
          </a:p>
        </p:txBody>
      </p:sp>
    </p:spTree>
    <p:extLst>
      <p:ext uri="{BB962C8B-B14F-4D97-AF65-F5344CB8AC3E}">
        <p14:creationId xmlns:p14="http://schemas.microsoft.com/office/powerpoint/2010/main" xmlns="" val="274498788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Choosing an Implementation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3618008"/>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To communicate or process or otherwise use a relationship it needs to be represented in some implementation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choice of implementation determines how easy it is to represent the relationship, and how easy it then is to understand and process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means you need to consider the capabilities and biases of the intended users when choosing the implementation</a:t>
            </a:r>
          </a:p>
        </p:txBody>
      </p:sp>
    </p:spTree>
    <p:extLst>
      <p:ext uri="{BB962C8B-B14F-4D97-AF65-F5344CB8AC3E}">
        <p14:creationId xmlns:p14="http://schemas.microsoft.com/office/powerpoint/2010/main" xmlns="" val="172484291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90500" y="762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Contrasting Implementations (TDO 5.7.1)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990600"/>
            <a:ext cx="8077200" cy="5799951"/>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Natural Language</a:t>
            </a:r>
          </a:p>
          <a:p>
            <a:pPr marL="1257300" lvl="3" indent="-342900" eaLnBrk="0" fontAlgn="base" hangingPunct="0">
              <a:lnSpc>
                <a:spcPct val="93000"/>
              </a:lnSpc>
              <a:spcBef>
                <a:spcPts val="600"/>
              </a:spcBef>
              <a:spcAft>
                <a:spcPct val="0"/>
              </a:spcAft>
              <a:buFont typeface="Arial" pitchFamily="34" charset="0"/>
              <a:buChar char="•"/>
            </a:pPr>
            <a:r>
              <a:rPr lang="en-US" sz="1600" dirty="0">
                <a:latin typeface="UC Berkeley OS Sign"/>
                <a:cs typeface="Arial" pitchFamily="34" charset="0"/>
                <a:sym typeface="Arial" pitchFamily="34" charset="0"/>
              </a:rPr>
              <a:t>The Simpson family includes a man named Homer and a woman named Marge, the married parents of three sibling children, a boy named Bart and two girls, Lisa and </a:t>
            </a:r>
            <a:r>
              <a:rPr lang="en-US" sz="1600" dirty="0" smtClean="0">
                <a:latin typeface="UC Berkeley OS Sign"/>
                <a:cs typeface="Arial" pitchFamily="34" charset="0"/>
                <a:sym typeface="Arial" pitchFamily="34" charset="0"/>
              </a:rPr>
              <a:t>Maggie</a:t>
            </a:r>
          </a:p>
          <a:p>
            <a:pPr marL="342900" lvl="1" indent="-342900" eaLnBrk="0" fontAlgn="base" hangingPunct="0">
              <a:lnSpc>
                <a:spcPct val="93000"/>
              </a:lnSpc>
              <a:spcBef>
                <a:spcPts val="600"/>
              </a:spcBef>
              <a:spcAft>
                <a:spcPct val="0"/>
              </a:spcAft>
              <a:buFont typeface="Arial" pitchFamily="34" charset="0"/>
              <a:buChar char="•"/>
            </a:pPr>
            <a:r>
              <a:rPr lang="en-US" sz="2400" dirty="0" smtClean="0">
                <a:latin typeface="UC Berkeley OS Sign"/>
                <a:cs typeface="Arial" pitchFamily="34" charset="0"/>
                <a:sym typeface="Arial" pitchFamily="34" charset="0"/>
              </a:rPr>
              <a:t>Subject-Predicate Syntax</a:t>
            </a:r>
          </a:p>
          <a:p>
            <a:pPr marL="1257300" lvl="3" indent="-342900" eaLnBrk="0" fontAlgn="base" hangingPunct="0">
              <a:lnSpc>
                <a:spcPct val="93000"/>
              </a:lnSpc>
              <a:spcBef>
                <a:spcPts val="400"/>
              </a:spcBef>
              <a:spcAft>
                <a:spcPct val="0"/>
              </a:spcAft>
              <a:buFont typeface="Arial" pitchFamily="34" charset="0"/>
              <a:buChar char="•"/>
            </a:pPr>
            <a:r>
              <a:rPr lang="en-US" sz="1600" dirty="0">
                <a:latin typeface="UC Berkeley OS Sign"/>
                <a:cs typeface="Arial" pitchFamily="34" charset="0"/>
                <a:sym typeface="Arial" pitchFamily="34" charset="0"/>
              </a:rPr>
              <a:t>Homer Simpson → is-married-to → Marge Simpson</a:t>
            </a:r>
          </a:p>
          <a:p>
            <a:pPr marL="1257300" lvl="3" indent="-342900" eaLnBrk="0" fontAlgn="base" hangingPunct="0">
              <a:lnSpc>
                <a:spcPct val="93000"/>
              </a:lnSpc>
              <a:spcBef>
                <a:spcPts val="400"/>
              </a:spcBef>
              <a:spcAft>
                <a:spcPct val="0"/>
              </a:spcAft>
              <a:buFont typeface="Arial" pitchFamily="34" charset="0"/>
              <a:buChar char="•"/>
            </a:pPr>
            <a:r>
              <a:rPr lang="en-US" sz="1600" dirty="0">
                <a:latin typeface="UC Berkeley OS Sign"/>
                <a:cs typeface="Arial" pitchFamily="34" charset="0"/>
                <a:sym typeface="Arial" pitchFamily="34" charset="0"/>
              </a:rPr>
              <a:t>Homer Simpson → is-parent-of → </a:t>
            </a:r>
            <a:r>
              <a:rPr lang="en-US" sz="1600" dirty="0" smtClean="0">
                <a:latin typeface="UC Berkeley OS Sign"/>
                <a:cs typeface="Arial" pitchFamily="34" charset="0"/>
                <a:sym typeface="Arial" pitchFamily="34" charset="0"/>
              </a:rPr>
              <a:t>Bart</a:t>
            </a:r>
          </a:p>
          <a:p>
            <a:pPr marL="342900" lvl="1" indent="-342900" eaLnBrk="0" fontAlgn="base" hangingPunct="0">
              <a:lnSpc>
                <a:spcPct val="93000"/>
              </a:lnSpc>
              <a:spcBef>
                <a:spcPts val="600"/>
              </a:spcBef>
              <a:spcAft>
                <a:spcPct val="0"/>
              </a:spcAft>
              <a:buFont typeface="Arial" pitchFamily="34" charset="0"/>
              <a:buChar char="•"/>
            </a:pPr>
            <a:r>
              <a:rPr lang="en-US" sz="2400" dirty="0" smtClean="0">
                <a:latin typeface="UC Berkeley OS Sign"/>
                <a:cs typeface="Arial" pitchFamily="34" charset="0"/>
                <a:sym typeface="Arial" pitchFamily="34" charset="0"/>
              </a:rPr>
              <a:t>XML Syntax</a:t>
            </a:r>
            <a:endParaRPr lang="en-US" sz="2400" dirty="0">
              <a:latin typeface="UC Berkeley OS Sign"/>
              <a:cs typeface="Arial" pitchFamily="34" charset="0"/>
              <a:sym typeface="Arial" pitchFamily="34" charset="0"/>
            </a:endParaRP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&lt;Family name="Simpson"&gt;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&lt;Parents children="Bart Lisa Maggie"&gt;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&lt;Father name="Homer" spouse="Marge"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&lt;Mother name="Marge" spouse="Homer"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&lt;/Parents&gt;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&lt;Children parents="Homer Marge"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&lt;Boy name="Bart" siblings="Lisa Maggie"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&lt;Girl name="Lisa" siblings="Bart Maggie"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&lt;Girl name="Maggie" siblings="Bart Lisa" /&gt;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    &lt;/Children&gt;</a:t>
            </a:r>
          </a:p>
          <a:p>
            <a:pPr marL="914400" lvl="3" eaLnBrk="0" fontAlgn="base" hangingPunct="0">
              <a:lnSpc>
                <a:spcPct val="93000"/>
              </a:lnSpc>
              <a:spcBef>
                <a:spcPts val="400"/>
              </a:spcBef>
              <a:spcAft>
                <a:spcPct val="0"/>
              </a:spcAft>
            </a:pPr>
            <a:r>
              <a:rPr lang="en-US" sz="1600" dirty="0">
                <a:latin typeface="UC Berkeley OS Sign"/>
                <a:cs typeface="Arial" pitchFamily="34" charset="0"/>
                <a:sym typeface="Arial" pitchFamily="34" charset="0"/>
              </a:rPr>
              <a:t>&lt;/Family&gt; </a:t>
            </a:r>
          </a:p>
        </p:txBody>
      </p:sp>
    </p:spTree>
    <p:extLst>
      <p:ext uri="{BB962C8B-B14F-4D97-AF65-F5344CB8AC3E}">
        <p14:creationId xmlns:p14="http://schemas.microsoft.com/office/powerpoint/2010/main" xmlns="" val="32462978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447800"/>
            <a:ext cx="7912600" cy="4491633"/>
          </a:xfrm>
        </p:spPr>
        <p:txBody>
          <a:bodyPr>
            <a:normAutofit/>
          </a:bodyPr>
          <a:lstStyle/>
          <a:p>
            <a:r>
              <a:rPr lang="en-US" sz="2600" dirty="0"/>
              <a:t>TDO Section 5.5</a:t>
            </a:r>
          </a:p>
          <a:p>
            <a:r>
              <a:rPr lang="en-US" sz="2600" dirty="0"/>
              <a:t>Glushko, Robert and McGrath, Tim. Document Engineering, Chapter 1, "Introduction", sections 1.0-1.4 (pages 4-17</a:t>
            </a:r>
            <a:r>
              <a:rPr lang="en-US" sz="2600" dirty="0" smtClean="0"/>
              <a:t>).</a:t>
            </a:r>
          </a:p>
          <a:p>
            <a:endParaRPr lang="en-US" sz="2600" dirty="0"/>
          </a:p>
          <a:p>
            <a:r>
              <a:rPr lang="en-US" sz="2600" dirty="0" smtClean="0"/>
              <a:t>If you don’t know much about XML:  Glushko</a:t>
            </a:r>
            <a:r>
              <a:rPr lang="en-US" sz="2600" dirty="0"/>
              <a:t>, Robert and McGrath, Tim. Document Engineering, Chapter </a:t>
            </a:r>
            <a:r>
              <a:rPr lang="en-US" sz="2600" dirty="0" smtClean="0"/>
              <a:t>2, “XML Foundations”</a:t>
            </a:r>
            <a:endParaRPr lang="en-US" dirty="0"/>
          </a:p>
        </p:txBody>
      </p:sp>
      <p:sp>
        <p:nvSpPr>
          <p:cNvPr id="7171" name="Rectangle 1"/>
          <p:cNvSpPr>
            <a:spLocks noGrp="1" noChangeArrowheads="1"/>
          </p:cNvSpPr>
          <p:nvPr>
            <p:ph type="title"/>
          </p:nvPr>
        </p:nvSpPr>
        <p:spPr>
          <a:xfrm>
            <a:off x="63066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362200"/>
            <a:ext cx="8036719" cy="333184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the meaning of the association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LEXICAL: how the conceptual description of a relationship is expressed using words in a specific language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STRUCTURAL: analyzes the patterns of association, arrangement, proximity, or connection between resources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362200"/>
            <a:ext cx="8036719" cy="390250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ARCHITECTURAL: emphasizes the number and abstraction level of the components of a relationship, which together characterize its complexity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IMPLEMENTATION: how the relationship is implemented in a particular notation and syntax and the manner in which relationships are arranged and stored in some technology environment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October 2015</a:t>
            </a:r>
            <a:br>
              <a:rPr lang="en-US" sz="3000" dirty="0" smtClean="0">
                <a:sym typeface="UC Berkeley OS Sign"/>
              </a:rPr>
            </a:br>
            <a:r>
              <a:rPr lang="en-US" sz="3000" dirty="0" smtClean="0">
                <a:sym typeface="UC Berkeley OS Sign"/>
              </a:rPr>
              <a:t>Lecture 11.2 – The Semantic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Semantic Perspective</a:t>
            </a:r>
            <a:br>
              <a:rPr lang="en-US" sz="3600" b="1" dirty="0" smtClean="0"/>
            </a:br>
            <a:r>
              <a:rPr lang="en-US" sz="3600" b="1" dirty="0" smtClean="0"/>
              <a:t> on Relationships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00200"/>
            <a:ext cx="8458200"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essence of relationships; </a:t>
            </a:r>
            <a:r>
              <a:rPr lang="en-US" sz="2800" dirty="0" smtClean="0">
                <a:solidFill>
                  <a:srgbClr val="FF0000"/>
                </a:solidFill>
                <a:latin typeface="UC Berkeley OS Sign"/>
                <a:cs typeface="Arial" pitchFamily="34" charset="0"/>
                <a:sym typeface="Arial" pitchFamily="34" charset="0"/>
              </a:rPr>
              <a:t>why</a:t>
            </a:r>
            <a:r>
              <a:rPr lang="en-US" sz="2800" dirty="0" smtClean="0">
                <a:latin typeface="UC Berkeley OS Sign"/>
                <a:cs typeface="Arial" pitchFamily="34" charset="0"/>
                <a:sym typeface="Arial" pitchFamily="34" charset="0"/>
              </a:rPr>
              <a:t> the resources are related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Relies on or expresses information that is </a:t>
            </a:r>
            <a:r>
              <a:rPr lang="en-US" sz="2800" dirty="0" smtClean="0">
                <a:solidFill>
                  <a:srgbClr val="FF0000"/>
                </a:solidFill>
                <a:latin typeface="UC Berkeley OS Sign"/>
                <a:cs typeface="Arial" pitchFamily="34" charset="0"/>
                <a:sym typeface="Arial" pitchFamily="34" charset="0"/>
              </a:rPr>
              <a:t>not directly available from perception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“Homer is married to Marge" is a semantic assertion; "Homer is standing next to Marge" is not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is difficult to define what a relationship means in a non-circular way that doesn't rely on lots of undefined relationships...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2508</Words>
  <Application>Microsoft Office PowerPoint</Application>
  <PresentationFormat>On-screen Show (4:3)</PresentationFormat>
  <Paragraphs>377</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Slowing Down the Syllabus</vt:lpstr>
      <vt:lpstr>Plan for Today’s Lecture(s)</vt:lpstr>
      <vt:lpstr>INFO 202 “Information Organization &amp; Retrieval” Fall 2015 </vt:lpstr>
      <vt:lpstr>Defining "Relationship“ (Kent)</vt:lpstr>
      <vt:lpstr>Relationship != Relation</vt:lpstr>
      <vt:lpstr>Five Perspectives on Relationships (1)</vt:lpstr>
      <vt:lpstr>Five Perspectives on Relationships (1)</vt:lpstr>
      <vt:lpstr>INFO 202 “Information Organization &amp; Retrieval” Fall 2015 </vt:lpstr>
      <vt:lpstr>The Semantic Perspective  on Relationships</vt:lpstr>
      <vt:lpstr>Making Sense (1)</vt:lpstr>
      <vt:lpstr>Making Sense (2)</vt:lpstr>
      <vt:lpstr>Slide 12</vt:lpstr>
      <vt:lpstr>Slide 13</vt:lpstr>
      <vt:lpstr>Slide 14</vt:lpstr>
      <vt:lpstr>Slide 15</vt:lpstr>
      <vt:lpstr>Language and Meaning</vt:lpstr>
      <vt:lpstr>Specifying Semantic Relationships</vt:lpstr>
      <vt:lpstr>The Semantics of "Inclusion"</vt:lpstr>
      <vt:lpstr>TDO  Figure 5.1</vt:lpstr>
      <vt:lpstr>Part-Whole (Meronymic) Inclusion</vt:lpstr>
      <vt:lpstr>Part-Whole Relationship (Component-Object)</vt:lpstr>
      <vt:lpstr>Topological, Locative, and Temporal Inclusion</vt:lpstr>
      <vt:lpstr>The Semantics of “Attribution”</vt:lpstr>
      <vt:lpstr>The Semantics of “Attribution”</vt:lpstr>
      <vt:lpstr>Properties of Semantic Relationships: Symmetry (1)</vt:lpstr>
      <vt:lpstr>Properties of Semantic Relationships: Symmetry (2)</vt:lpstr>
      <vt:lpstr>Properties of Semantic Relationships: Inverse</vt:lpstr>
      <vt:lpstr>Properties of Semantic Relationships: Transitivity (1)</vt:lpstr>
      <vt:lpstr>Properties of Semantic Relationships: Transitivity (2)</vt:lpstr>
      <vt:lpstr>Properties of Semantic Relationships: Equivalence</vt:lpstr>
      <vt:lpstr>Ontology</vt:lpstr>
      <vt:lpstr>Analyzing the  Definition of Ontology</vt:lpstr>
      <vt:lpstr>TDO  Figure 5.2</vt:lpstr>
      <vt:lpstr>Ontological Assertions That Annotate the Food Taxonomy</vt:lpstr>
      <vt:lpstr>Ontologies and the  “Vocabulary Problem”</vt:lpstr>
      <vt:lpstr>INFO 202 “Information Organization &amp; Retrieval” Fall 2015 </vt:lpstr>
      <vt:lpstr>The Lexical Perspective on Relationships</vt:lpstr>
      <vt:lpstr>Relationships Among Words /  Relationships Among Concepts</vt:lpstr>
      <vt:lpstr>Relationships Among Words</vt:lpstr>
      <vt:lpstr>Hyponymy/Hyperonymy</vt:lpstr>
      <vt:lpstr>Hyponymy/Hyperonymy</vt:lpstr>
      <vt:lpstr>A Formula for Definitions</vt:lpstr>
      <vt:lpstr>Metonymy</vt:lpstr>
      <vt:lpstr>Synonymy</vt:lpstr>
      <vt:lpstr>Polysemy</vt:lpstr>
      <vt:lpstr>Polysemy vs Homonymy</vt:lpstr>
      <vt:lpstr>Antonymy</vt:lpstr>
      <vt:lpstr>Thesauri</vt:lpstr>
      <vt:lpstr>Implications for Vocabulary Design</vt:lpstr>
      <vt:lpstr>INFO 202 “Information Organization &amp; Retrieval” Fall 2015 </vt:lpstr>
      <vt:lpstr>Choosing an Implementation</vt:lpstr>
      <vt:lpstr>Choosing an Implementation</vt:lpstr>
      <vt:lpstr>Contrasting Implementations (TDO 5.7.1)</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2015-10-05T00:11:08Z</dcterms:created>
  <dcterms:modified xsi:type="dcterms:W3CDTF">2015-10-05T00:11:13Z</dcterms:modified>
</cp:coreProperties>
</file>