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75"/>
  </p:notesMasterIdLst>
  <p:sldIdLst>
    <p:sldId id="266" r:id="rId2"/>
    <p:sldId id="530" r:id="rId3"/>
    <p:sldId id="671" r:id="rId4"/>
    <p:sldId id="582" r:id="rId5"/>
    <p:sldId id="583" r:id="rId6"/>
    <p:sldId id="584" r:id="rId7"/>
    <p:sldId id="585" r:id="rId8"/>
    <p:sldId id="673" r:id="rId9"/>
    <p:sldId id="660" r:id="rId10"/>
    <p:sldId id="586" r:id="rId11"/>
    <p:sldId id="672" r:id="rId12"/>
    <p:sldId id="587" r:id="rId13"/>
    <p:sldId id="588" r:id="rId14"/>
    <p:sldId id="589" r:id="rId15"/>
    <p:sldId id="661" r:id="rId16"/>
    <p:sldId id="590" r:id="rId17"/>
    <p:sldId id="591" r:id="rId18"/>
    <p:sldId id="592" r:id="rId19"/>
    <p:sldId id="683" r:id="rId20"/>
    <p:sldId id="677" r:id="rId21"/>
    <p:sldId id="688" r:id="rId22"/>
    <p:sldId id="680" r:id="rId23"/>
    <p:sldId id="663" r:id="rId24"/>
    <p:sldId id="678" r:id="rId25"/>
    <p:sldId id="664" r:id="rId26"/>
    <p:sldId id="681" r:id="rId27"/>
    <p:sldId id="682" r:id="rId28"/>
    <p:sldId id="684" r:id="rId29"/>
    <p:sldId id="666" r:id="rId30"/>
    <p:sldId id="594" r:id="rId31"/>
    <p:sldId id="676" r:id="rId32"/>
    <p:sldId id="675" r:id="rId33"/>
    <p:sldId id="674" r:id="rId34"/>
    <p:sldId id="689" r:id="rId35"/>
    <p:sldId id="596" r:id="rId36"/>
    <p:sldId id="597" r:id="rId37"/>
    <p:sldId id="598" r:id="rId38"/>
    <p:sldId id="650" r:id="rId39"/>
    <p:sldId id="600" r:id="rId40"/>
    <p:sldId id="651" r:id="rId41"/>
    <p:sldId id="601" r:id="rId42"/>
    <p:sldId id="602" r:id="rId43"/>
    <p:sldId id="658" r:id="rId44"/>
    <p:sldId id="614" r:id="rId45"/>
    <p:sldId id="615" r:id="rId46"/>
    <p:sldId id="619" r:id="rId47"/>
    <p:sldId id="620" r:id="rId48"/>
    <p:sldId id="656" r:id="rId49"/>
    <p:sldId id="657" r:id="rId50"/>
    <p:sldId id="621" r:id="rId51"/>
    <p:sldId id="622" r:id="rId52"/>
    <p:sldId id="623" r:id="rId53"/>
    <p:sldId id="687" r:id="rId54"/>
    <p:sldId id="624" r:id="rId55"/>
    <p:sldId id="625" r:id="rId56"/>
    <p:sldId id="626" r:id="rId57"/>
    <p:sldId id="628" r:id="rId58"/>
    <p:sldId id="629" r:id="rId59"/>
    <p:sldId id="632" r:id="rId60"/>
    <p:sldId id="633" r:id="rId61"/>
    <p:sldId id="634" r:id="rId62"/>
    <p:sldId id="635" r:id="rId63"/>
    <p:sldId id="636" r:id="rId64"/>
    <p:sldId id="637" r:id="rId65"/>
    <p:sldId id="639" r:id="rId66"/>
    <p:sldId id="641" r:id="rId67"/>
    <p:sldId id="642" r:id="rId68"/>
    <p:sldId id="643" r:id="rId69"/>
    <p:sldId id="644" r:id="rId70"/>
    <p:sldId id="647" r:id="rId71"/>
    <p:sldId id="648" r:id="rId72"/>
    <p:sldId id="685" r:id="rId73"/>
    <p:sldId id="686" r:id="rId74"/>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971" autoAdjust="0"/>
    <p:restoredTop sz="67358" autoAdjust="0"/>
  </p:normalViewPr>
  <p:slideViewPr>
    <p:cSldViewPr>
      <p:cViewPr varScale="1">
        <p:scale>
          <a:sx n="49" d="100"/>
          <a:sy n="49" d="100"/>
        </p:scale>
        <p:origin x="2078" y="34"/>
      </p:cViewPr>
      <p:guideLst>
        <p:guide orient="horz" pos="2160"/>
        <p:guide pos="2880"/>
      </p:guideLst>
    </p:cSldViewPr>
  </p:slideViewPr>
  <p:outlineViewPr>
    <p:cViewPr>
      <p:scale>
        <a:sx n="33" d="100"/>
        <a:sy n="33" d="100"/>
      </p:scale>
      <p:origin x="0" y="-6869"/>
    </p:cViewPr>
  </p:outlineViewPr>
  <p:notesTextViewPr>
    <p:cViewPr>
      <p:scale>
        <a:sx n="3" d="2"/>
        <a:sy n="3" d="2"/>
      </p:scale>
      <p:origin x="0" y="0"/>
    </p:cViewPr>
  </p:notesTextViewPr>
  <p:sorterViewPr>
    <p:cViewPr varScale="1">
      <p:scale>
        <a:sx n="100" d="100"/>
        <a:sy n="100" d="100"/>
      </p:scale>
      <p:origin x="0" y="-9744"/>
    </p:cViewPr>
  </p:sorterViewPr>
  <p:notesViewPr>
    <p:cSldViewPr>
      <p:cViewPr varScale="1">
        <p:scale>
          <a:sx n="88" d="100"/>
          <a:sy n="88" d="100"/>
        </p:scale>
        <p:origin x="-3552" y="-96"/>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B6D8AD-4605-49E5-86E3-24318288C0E4}"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60002D4B-3798-4992-BC00-167A0A0C5527}">
      <dgm:prSet phldrT="[Text]"/>
      <dgm:spPr/>
      <dgm:t>
        <a:bodyPr/>
        <a:lstStyle/>
        <a:p>
          <a:r>
            <a:rPr lang="en-US" dirty="0" smtClean="0"/>
            <a:t>Organizing Systems</a:t>
          </a:r>
          <a:endParaRPr lang="en-US" dirty="0"/>
        </a:p>
      </dgm:t>
    </dgm:pt>
    <dgm:pt modelId="{D9CCBEC3-53FF-4E31-AC94-0C293FA50842}" type="parTrans" cxnId="{6FFFD7C5-3725-4C00-B350-0665370698DA}">
      <dgm:prSet/>
      <dgm:spPr/>
      <dgm:t>
        <a:bodyPr/>
        <a:lstStyle/>
        <a:p>
          <a:endParaRPr lang="en-US"/>
        </a:p>
      </dgm:t>
    </dgm:pt>
    <dgm:pt modelId="{40543998-906D-48B2-A26D-DD6B588D0F3C}" type="sibTrans" cxnId="{6FFFD7C5-3725-4C00-B350-0665370698DA}">
      <dgm:prSet/>
      <dgm:spPr/>
      <dgm:t>
        <a:bodyPr/>
        <a:lstStyle/>
        <a:p>
          <a:endParaRPr lang="en-US"/>
        </a:p>
      </dgm:t>
    </dgm:pt>
    <dgm:pt modelId="{0AEF8D4F-0804-4B77-9482-438E7E0BA781}">
      <dgm:prSet phldrT="[Text]"/>
      <dgm:spPr/>
      <dgm:t>
        <a:bodyPr/>
        <a:lstStyle/>
        <a:p>
          <a:r>
            <a:rPr lang="en-US" dirty="0" smtClean="0"/>
            <a:t>Collections of Books</a:t>
          </a:r>
        </a:p>
        <a:p>
          <a:r>
            <a:rPr lang="en-US" dirty="0" smtClean="0"/>
            <a:t>(Libraries)</a:t>
          </a:r>
          <a:endParaRPr lang="en-US" dirty="0"/>
        </a:p>
      </dgm:t>
    </dgm:pt>
    <dgm:pt modelId="{25BFCC47-D49B-4728-A4D1-928DAD6EDA1C}" type="parTrans" cxnId="{5BC8F353-E9B9-45CB-BFC5-B0234E304D5C}">
      <dgm:prSet/>
      <dgm:spPr/>
      <dgm:t>
        <a:bodyPr/>
        <a:lstStyle/>
        <a:p>
          <a:endParaRPr lang="en-US" dirty="0"/>
        </a:p>
      </dgm:t>
    </dgm:pt>
    <dgm:pt modelId="{271CA522-E1D0-435E-A773-5352A6D8DFF8}" type="sibTrans" cxnId="{5BC8F353-E9B9-45CB-BFC5-B0234E304D5C}">
      <dgm:prSet/>
      <dgm:spPr/>
      <dgm:t>
        <a:bodyPr/>
        <a:lstStyle/>
        <a:p>
          <a:endParaRPr lang="en-US"/>
        </a:p>
      </dgm:t>
    </dgm:pt>
    <dgm:pt modelId="{08EDF17A-4E30-4BB0-8922-BCD92560FB9D}">
      <dgm:prSet phldrT="[Text]"/>
      <dgm:spPr/>
      <dgm:t>
        <a:bodyPr/>
        <a:lstStyle/>
        <a:p>
          <a:r>
            <a:rPr lang="en-US" dirty="0" smtClean="0"/>
            <a:t>Collections of Art</a:t>
          </a:r>
        </a:p>
        <a:p>
          <a:r>
            <a:rPr lang="en-US" dirty="0" smtClean="0"/>
            <a:t>(Museum)</a:t>
          </a:r>
          <a:endParaRPr lang="en-US" dirty="0"/>
        </a:p>
      </dgm:t>
    </dgm:pt>
    <dgm:pt modelId="{C1E78990-24BD-4666-972E-3F4EAF753E56}" type="parTrans" cxnId="{1C3F343A-B6F1-453C-B982-CDE68296EC3F}">
      <dgm:prSet/>
      <dgm:spPr/>
      <dgm:t>
        <a:bodyPr/>
        <a:lstStyle/>
        <a:p>
          <a:endParaRPr lang="en-US" dirty="0"/>
        </a:p>
      </dgm:t>
    </dgm:pt>
    <dgm:pt modelId="{5A4773AD-2A1F-480C-B773-40D6D953E960}" type="sibTrans" cxnId="{1C3F343A-B6F1-453C-B982-CDE68296EC3F}">
      <dgm:prSet/>
      <dgm:spPr/>
      <dgm:t>
        <a:bodyPr/>
        <a:lstStyle/>
        <a:p>
          <a:endParaRPr lang="en-US"/>
        </a:p>
      </dgm:t>
    </dgm:pt>
    <dgm:pt modelId="{2B7E4A4F-A5D2-48DD-91F2-723A277B52DC}">
      <dgm:prSet phldrT="[Text]"/>
      <dgm:spPr/>
      <dgm:t>
        <a:bodyPr/>
        <a:lstStyle/>
        <a:p>
          <a:r>
            <a:rPr lang="en-US" dirty="0" smtClean="0"/>
            <a:t>Collections of Documents</a:t>
          </a:r>
        </a:p>
        <a:p>
          <a:r>
            <a:rPr lang="en-US" dirty="0" smtClean="0"/>
            <a:t>(Archive)</a:t>
          </a:r>
          <a:endParaRPr lang="en-US" dirty="0"/>
        </a:p>
      </dgm:t>
    </dgm:pt>
    <dgm:pt modelId="{59B7451C-583A-49C7-949B-6195BC7991D5}" type="parTrans" cxnId="{CA11EECE-3A85-46C4-B6AC-0DA4A30DFCEE}">
      <dgm:prSet/>
      <dgm:spPr/>
      <dgm:t>
        <a:bodyPr/>
        <a:lstStyle/>
        <a:p>
          <a:endParaRPr lang="en-US" dirty="0"/>
        </a:p>
      </dgm:t>
    </dgm:pt>
    <dgm:pt modelId="{594F0FCB-59CA-45CC-A366-9FA16A794885}" type="sibTrans" cxnId="{CA11EECE-3A85-46C4-B6AC-0DA4A30DFCEE}">
      <dgm:prSet/>
      <dgm:spPr/>
      <dgm:t>
        <a:bodyPr/>
        <a:lstStyle/>
        <a:p>
          <a:endParaRPr lang="en-US"/>
        </a:p>
      </dgm:t>
    </dgm:pt>
    <dgm:pt modelId="{5BC44C68-2370-4F6D-A2C9-4F6484F1FD23}">
      <dgm:prSet phldrT="[Text]"/>
      <dgm:spPr/>
      <dgm:t>
        <a:bodyPr/>
        <a:lstStyle/>
        <a:p>
          <a:r>
            <a:rPr lang="en-US" dirty="0" smtClean="0"/>
            <a:t>Collections of Data</a:t>
          </a:r>
        </a:p>
        <a:p>
          <a:r>
            <a:rPr lang="en-US" dirty="0" smtClean="0"/>
            <a:t>(Repository)</a:t>
          </a:r>
          <a:endParaRPr lang="en-US" dirty="0"/>
        </a:p>
      </dgm:t>
    </dgm:pt>
    <dgm:pt modelId="{090D139D-F662-49EB-804F-5C0181742AD9}" type="parTrans" cxnId="{C5263F84-733C-4479-AB2E-E12982062B4D}">
      <dgm:prSet/>
      <dgm:spPr/>
      <dgm:t>
        <a:bodyPr/>
        <a:lstStyle/>
        <a:p>
          <a:endParaRPr lang="en-US" dirty="0"/>
        </a:p>
      </dgm:t>
    </dgm:pt>
    <dgm:pt modelId="{44BF0AA7-30FA-49C0-85CC-42466BE2B17B}" type="sibTrans" cxnId="{C5263F84-733C-4479-AB2E-E12982062B4D}">
      <dgm:prSet/>
      <dgm:spPr/>
      <dgm:t>
        <a:bodyPr/>
        <a:lstStyle/>
        <a:p>
          <a:endParaRPr lang="en-US"/>
        </a:p>
      </dgm:t>
    </dgm:pt>
    <dgm:pt modelId="{6CDBAED6-F6A4-47AF-A312-A51C27DE6824}">
      <dgm:prSet phldrT="[Text]"/>
      <dgm:spPr/>
      <dgm:t>
        <a:bodyPr/>
        <a:lstStyle/>
        <a:p>
          <a:r>
            <a:rPr lang="en-US" dirty="0" smtClean="0"/>
            <a:t>Collections of Spices (Pantry) …</a:t>
          </a:r>
          <a:endParaRPr lang="en-US" dirty="0"/>
        </a:p>
      </dgm:t>
    </dgm:pt>
    <dgm:pt modelId="{DB34158B-8E1E-468F-B115-1AE53D3B64ED}" type="parTrans" cxnId="{9BFB281B-29C8-4F29-9950-B6084E0E22D2}">
      <dgm:prSet/>
      <dgm:spPr/>
      <dgm:t>
        <a:bodyPr/>
        <a:lstStyle/>
        <a:p>
          <a:endParaRPr lang="en-US" dirty="0"/>
        </a:p>
      </dgm:t>
    </dgm:pt>
    <dgm:pt modelId="{E22751CE-56CF-45FB-ACDE-AAB412B8D2EB}" type="sibTrans" cxnId="{9BFB281B-29C8-4F29-9950-B6084E0E22D2}">
      <dgm:prSet/>
      <dgm:spPr/>
      <dgm:t>
        <a:bodyPr/>
        <a:lstStyle/>
        <a:p>
          <a:endParaRPr lang="en-US"/>
        </a:p>
      </dgm:t>
    </dgm:pt>
    <dgm:pt modelId="{6B645544-047D-4D7A-885C-11D8694BF7D3}" type="pres">
      <dgm:prSet presAssocID="{34B6D8AD-4605-49E5-86E3-24318288C0E4}" presName="hierChild1" presStyleCnt="0">
        <dgm:presLayoutVars>
          <dgm:chPref val="1"/>
          <dgm:dir/>
          <dgm:animOne val="branch"/>
          <dgm:animLvl val="lvl"/>
          <dgm:resizeHandles/>
        </dgm:presLayoutVars>
      </dgm:prSet>
      <dgm:spPr/>
      <dgm:t>
        <a:bodyPr/>
        <a:lstStyle/>
        <a:p>
          <a:endParaRPr lang="en-US"/>
        </a:p>
      </dgm:t>
    </dgm:pt>
    <dgm:pt modelId="{BEA5653A-66D3-44BD-95BA-301EA214F5D8}" type="pres">
      <dgm:prSet presAssocID="{60002D4B-3798-4992-BC00-167A0A0C5527}" presName="hierRoot1" presStyleCnt="0"/>
      <dgm:spPr/>
    </dgm:pt>
    <dgm:pt modelId="{CE0AA615-2196-4B21-A09A-8A4B2E94BC80}" type="pres">
      <dgm:prSet presAssocID="{60002D4B-3798-4992-BC00-167A0A0C5527}" presName="composite" presStyleCnt="0"/>
      <dgm:spPr/>
    </dgm:pt>
    <dgm:pt modelId="{013BE6EE-15B4-4DBC-958B-47D8DEC5815D}" type="pres">
      <dgm:prSet presAssocID="{60002D4B-3798-4992-BC00-167A0A0C5527}" presName="background" presStyleLbl="node0" presStyleIdx="0" presStyleCnt="1"/>
      <dgm:spPr/>
    </dgm:pt>
    <dgm:pt modelId="{4849F0F7-DA9F-4272-93CD-C9CE48BC15B6}" type="pres">
      <dgm:prSet presAssocID="{60002D4B-3798-4992-BC00-167A0A0C5527}" presName="text" presStyleLbl="fgAcc0" presStyleIdx="0" presStyleCnt="1" custLinFactNeighborX="-2827" custLinFactNeighborY="-10128">
        <dgm:presLayoutVars>
          <dgm:chPref val="3"/>
        </dgm:presLayoutVars>
      </dgm:prSet>
      <dgm:spPr/>
      <dgm:t>
        <a:bodyPr/>
        <a:lstStyle/>
        <a:p>
          <a:endParaRPr lang="en-US"/>
        </a:p>
      </dgm:t>
    </dgm:pt>
    <dgm:pt modelId="{2AF190B1-1048-40A3-A643-23F66442B5D2}" type="pres">
      <dgm:prSet presAssocID="{60002D4B-3798-4992-BC00-167A0A0C5527}" presName="hierChild2" presStyleCnt="0"/>
      <dgm:spPr/>
    </dgm:pt>
    <dgm:pt modelId="{8460E617-07B5-4C96-9641-859301AF67A4}" type="pres">
      <dgm:prSet presAssocID="{25BFCC47-D49B-4728-A4D1-928DAD6EDA1C}" presName="Name10" presStyleLbl="parChTrans1D2" presStyleIdx="0" presStyleCnt="5"/>
      <dgm:spPr/>
      <dgm:t>
        <a:bodyPr/>
        <a:lstStyle/>
        <a:p>
          <a:endParaRPr lang="en-US"/>
        </a:p>
      </dgm:t>
    </dgm:pt>
    <dgm:pt modelId="{A154BD71-F0D1-49F7-BB9F-B1073DEE68E6}" type="pres">
      <dgm:prSet presAssocID="{0AEF8D4F-0804-4B77-9482-438E7E0BA781}" presName="hierRoot2" presStyleCnt="0"/>
      <dgm:spPr/>
    </dgm:pt>
    <dgm:pt modelId="{E0E47758-2654-4F58-BE21-2FC4C31338F0}" type="pres">
      <dgm:prSet presAssocID="{0AEF8D4F-0804-4B77-9482-438E7E0BA781}" presName="composite2" presStyleCnt="0"/>
      <dgm:spPr/>
    </dgm:pt>
    <dgm:pt modelId="{02B27B82-D6D9-40BC-A675-EA4DC7F022F1}" type="pres">
      <dgm:prSet presAssocID="{0AEF8D4F-0804-4B77-9482-438E7E0BA781}" presName="background2" presStyleLbl="node2" presStyleIdx="0" presStyleCnt="5"/>
      <dgm:spPr/>
    </dgm:pt>
    <dgm:pt modelId="{D9A38CFF-48FF-4153-B82C-34EF49E75E2C}" type="pres">
      <dgm:prSet presAssocID="{0AEF8D4F-0804-4B77-9482-438E7E0BA781}" presName="text2" presStyleLbl="fgAcc2" presStyleIdx="0" presStyleCnt="5">
        <dgm:presLayoutVars>
          <dgm:chPref val="3"/>
        </dgm:presLayoutVars>
      </dgm:prSet>
      <dgm:spPr/>
      <dgm:t>
        <a:bodyPr/>
        <a:lstStyle/>
        <a:p>
          <a:endParaRPr lang="en-US"/>
        </a:p>
      </dgm:t>
    </dgm:pt>
    <dgm:pt modelId="{0518E29F-C6DB-46E6-8AB9-2A5D8473CC98}" type="pres">
      <dgm:prSet presAssocID="{0AEF8D4F-0804-4B77-9482-438E7E0BA781}" presName="hierChild3" presStyleCnt="0"/>
      <dgm:spPr/>
    </dgm:pt>
    <dgm:pt modelId="{89BA7F33-8B0A-4C59-91F1-577079538722}" type="pres">
      <dgm:prSet presAssocID="{C1E78990-24BD-4666-972E-3F4EAF753E56}" presName="Name10" presStyleLbl="parChTrans1D2" presStyleIdx="1" presStyleCnt="5"/>
      <dgm:spPr/>
      <dgm:t>
        <a:bodyPr/>
        <a:lstStyle/>
        <a:p>
          <a:endParaRPr lang="en-US"/>
        </a:p>
      </dgm:t>
    </dgm:pt>
    <dgm:pt modelId="{0EB41974-06FD-4A02-8BFD-401E8399AC3A}" type="pres">
      <dgm:prSet presAssocID="{08EDF17A-4E30-4BB0-8922-BCD92560FB9D}" presName="hierRoot2" presStyleCnt="0"/>
      <dgm:spPr/>
    </dgm:pt>
    <dgm:pt modelId="{1BED8529-CBC9-4AE5-9335-A68BD0517A62}" type="pres">
      <dgm:prSet presAssocID="{08EDF17A-4E30-4BB0-8922-BCD92560FB9D}" presName="composite2" presStyleCnt="0"/>
      <dgm:spPr/>
    </dgm:pt>
    <dgm:pt modelId="{AEC884DB-79F6-419A-846A-0BADDF5F4BF8}" type="pres">
      <dgm:prSet presAssocID="{08EDF17A-4E30-4BB0-8922-BCD92560FB9D}" presName="background2" presStyleLbl="node2" presStyleIdx="1" presStyleCnt="5"/>
      <dgm:spPr/>
    </dgm:pt>
    <dgm:pt modelId="{B5E1F34D-EDA4-4C1D-9F9B-254A9CCF58A4}" type="pres">
      <dgm:prSet presAssocID="{08EDF17A-4E30-4BB0-8922-BCD92560FB9D}" presName="text2" presStyleLbl="fgAcc2" presStyleIdx="1" presStyleCnt="5">
        <dgm:presLayoutVars>
          <dgm:chPref val="3"/>
        </dgm:presLayoutVars>
      </dgm:prSet>
      <dgm:spPr/>
      <dgm:t>
        <a:bodyPr/>
        <a:lstStyle/>
        <a:p>
          <a:endParaRPr lang="en-US"/>
        </a:p>
      </dgm:t>
    </dgm:pt>
    <dgm:pt modelId="{70C3920E-178A-4EB9-B421-665BD2FC13F0}" type="pres">
      <dgm:prSet presAssocID="{08EDF17A-4E30-4BB0-8922-BCD92560FB9D}" presName="hierChild3" presStyleCnt="0"/>
      <dgm:spPr/>
    </dgm:pt>
    <dgm:pt modelId="{DC7D5DF0-10A0-43A5-AAEF-CABA2E71538E}" type="pres">
      <dgm:prSet presAssocID="{59B7451C-583A-49C7-949B-6195BC7991D5}" presName="Name10" presStyleLbl="parChTrans1D2" presStyleIdx="2" presStyleCnt="5"/>
      <dgm:spPr/>
      <dgm:t>
        <a:bodyPr/>
        <a:lstStyle/>
        <a:p>
          <a:endParaRPr lang="en-US"/>
        </a:p>
      </dgm:t>
    </dgm:pt>
    <dgm:pt modelId="{3C06C0AC-6A06-4BDB-AC0C-9981EB5E3722}" type="pres">
      <dgm:prSet presAssocID="{2B7E4A4F-A5D2-48DD-91F2-723A277B52DC}" presName="hierRoot2" presStyleCnt="0"/>
      <dgm:spPr/>
    </dgm:pt>
    <dgm:pt modelId="{74907F23-2650-4559-A7A6-CD37102FFC59}" type="pres">
      <dgm:prSet presAssocID="{2B7E4A4F-A5D2-48DD-91F2-723A277B52DC}" presName="composite2" presStyleCnt="0"/>
      <dgm:spPr/>
    </dgm:pt>
    <dgm:pt modelId="{EB7AC2DA-6EA9-4C9B-BCBA-3E8AA059B4CE}" type="pres">
      <dgm:prSet presAssocID="{2B7E4A4F-A5D2-48DD-91F2-723A277B52DC}" presName="background2" presStyleLbl="node2" presStyleIdx="2" presStyleCnt="5"/>
      <dgm:spPr/>
    </dgm:pt>
    <dgm:pt modelId="{1D24A028-910C-4194-8016-B094AE899C27}" type="pres">
      <dgm:prSet presAssocID="{2B7E4A4F-A5D2-48DD-91F2-723A277B52DC}" presName="text2" presStyleLbl="fgAcc2" presStyleIdx="2" presStyleCnt="5">
        <dgm:presLayoutVars>
          <dgm:chPref val="3"/>
        </dgm:presLayoutVars>
      </dgm:prSet>
      <dgm:spPr/>
      <dgm:t>
        <a:bodyPr/>
        <a:lstStyle/>
        <a:p>
          <a:endParaRPr lang="en-US"/>
        </a:p>
      </dgm:t>
    </dgm:pt>
    <dgm:pt modelId="{D81416D7-74F9-4D62-B0DC-C353EEC9C1D4}" type="pres">
      <dgm:prSet presAssocID="{2B7E4A4F-A5D2-48DD-91F2-723A277B52DC}" presName="hierChild3" presStyleCnt="0"/>
      <dgm:spPr/>
    </dgm:pt>
    <dgm:pt modelId="{882DDA5D-0E8E-43C0-AAC2-C1695B3591EE}" type="pres">
      <dgm:prSet presAssocID="{090D139D-F662-49EB-804F-5C0181742AD9}" presName="Name10" presStyleLbl="parChTrans1D2" presStyleIdx="3" presStyleCnt="5"/>
      <dgm:spPr/>
      <dgm:t>
        <a:bodyPr/>
        <a:lstStyle/>
        <a:p>
          <a:endParaRPr lang="en-US"/>
        </a:p>
      </dgm:t>
    </dgm:pt>
    <dgm:pt modelId="{838B42F8-41CB-480B-82C7-7E8FEAAE7BC8}" type="pres">
      <dgm:prSet presAssocID="{5BC44C68-2370-4F6D-A2C9-4F6484F1FD23}" presName="hierRoot2" presStyleCnt="0"/>
      <dgm:spPr/>
    </dgm:pt>
    <dgm:pt modelId="{C5CBB0F0-B9B9-411A-855B-C8961DA8F8E0}" type="pres">
      <dgm:prSet presAssocID="{5BC44C68-2370-4F6D-A2C9-4F6484F1FD23}" presName="composite2" presStyleCnt="0"/>
      <dgm:spPr/>
    </dgm:pt>
    <dgm:pt modelId="{DF1B5EA7-F1BE-4FA9-B3BB-C95BFEF15165}" type="pres">
      <dgm:prSet presAssocID="{5BC44C68-2370-4F6D-A2C9-4F6484F1FD23}" presName="background2" presStyleLbl="node2" presStyleIdx="3" presStyleCnt="5"/>
      <dgm:spPr/>
    </dgm:pt>
    <dgm:pt modelId="{DE1FAF24-3C74-4061-BFE0-AD55FBB7B8AF}" type="pres">
      <dgm:prSet presAssocID="{5BC44C68-2370-4F6D-A2C9-4F6484F1FD23}" presName="text2" presStyleLbl="fgAcc2" presStyleIdx="3" presStyleCnt="5">
        <dgm:presLayoutVars>
          <dgm:chPref val="3"/>
        </dgm:presLayoutVars>
      </dgm:prSet>
      <dgm:spPr/>
      <dgm:t>
        <a:bodyPr/>
        <a:lstStyle/>
        <a:p>
          <a:endParaRPr lang="en-US"/>
        </a:p>
      </dgm:t>
    </dgm:pt>
    <dgm:pt modelId="{B3B1291A-24D5-4B6E-A756-03CD9ABEACE8}" type="pres">
      <dgm:prSet presAssocID="{5BC44C68-2370-4F6D-A2C9-4F6484F1FD23}" presName="hierChild3" presStyleCnt="0"/>
      <dgm:spPr/>
    </dgm:pt>
    <dgm:pt modelId="{C4FC9F86-BA50-4F0B-BE19-D3B648283E47}" type="pres">
      <dgm:prSet presAssocID="{DB34158B-8E1E-468F-B115-1AE53D3B64ED}" presName="Name10" presStyleLbl="parChTrans1D2" presStyleIdx="4" presStyleCnt="5"/>
      <dgm:spPr/>
      <dgm:t>
        <a:bodyPr/>
        <a:lstStyle/>
        <a:p>
          <a:endParaRPr lang="en-US"/>
        </a:p>
      </dgm:t>
    </dgm:pt>
    <dgm:pt modelId="{7D82D3E1-73F7-4D0B-9D25-0AE5894DB329}" type="pres">
      <dgm:prSet presAssocID="{6CDBAED6-F6A4-47AF-A312-A51C27DE6824}" presName="hierRoot2" presStyleCnt="0"/>
      <dgm:spPr/>
    </dgm:pt>
    <dgm:pt modelId="{40477F52-2B92-4A01-84CA-E92A7968C111}" type="pres">
      <dgm:prSet presAssocID="{6CDBAED6-F6A4-47AF-A312-A51C27DE6824}" presName="composite2" presStyleCnt="0"/>
      <dgm:spPr/>
    </dgm:pt>
    <dgm:pt modelId="{9203EF7C-4BC5-4CB3-BC7E-CEBBA2BBA6D7}" type="pres">
      <dgm:prSet presAssocID="{6CDBAED6-F6A4-47AF-A312-A51C27DE6824}" presName="background2" presStyleLbl="node2" presStyleIdx="4" presStyleCnt="5"/>
      <dgm:spPr/>
    </dgm:pt>
    <dgm:pt modelId="{FB87A114-6784-402A-9413-4814663DED58}" type="pres">
      <dgm:prSet presAssocID="{6CDBAED6-F6A4-47AF-A312-A51C27DE6824}" presName="text2" presStyleLbl="fgAcc2" presStyleIdx="4" presStyleCnt="5">
        <dgm:presLayoutVars>
          <dgm:chPref val="3"/>
        </dgm:presLayoutVars>
      </dgm:prSet>
      <dgm:spPr/>
      <dgm:t>
        <a:bodyPr/>
        <a:lstStyle/>
        <a:p>
          <a:endParaRPr lang="en-US"/>
        </a:p>
      </dgm:t>
    </dgm:pt>
    <dgm:pt modelId="{1CB9003A-00B5-4FDC-BF4A-091C9D0B7986}" type="pres">
      <dgm:prSet presAssocID="{6CDBAED6-F6A4-47AF-A312-A51C27DE6824}" presName="hierChild3" presStyleCnt="0"/>
      <dgm:spPr/>
    </dgm:pt>
  </dgm:ptLst>
  <dgm:cxnLst>
    <dgm:cxn modelId="{60163A32-CE23-4715-8D2E-6F18AA2B3631}" type="presOf" srcId="{C1E78990-24BD-4666-972E-3F4EAF753E56}" destId="{89BA7F33-8B0A-4C59-91F1-577079538722}" srcOrd="0" destOrd="0" presId="urn:microsoft.com/office/officeart/2005/8/layout/hierarchy1"/>
    <dgm:cxn modelId="{3DC52768-8106-48A0-ADDC-2B1277D398D2}" type="presOf" srcId="{6CDBAED6-F6A4-47AF-A312-A51C27DE6824}" destId="{FB87A114-6784-402A-9413-4814663DED58}" srcOrd="0" destOrd="0" presId="urn:microsoft.com/office/officeart/2005/8/layout/hierarchy1"/>
    <dgm:cxn modelId="{BBC420E8-AE1A-4C01-BAA2-F8FB84013E04}" type="presOf" srcId="{25BFCC47-D49B-4728-A4D1-928DAD6EDA1C}" destId="{8460E617-07B5-4C96-9641-859301AF67A4}" srcOrd="0" destOrd="0" presId="urn:microsoft.com/office/officeart/2005/8/layout/hierarchy1"/>
    <dgm:cxn modelId="{1C3F343A-B6F1-453C-B982-CDE68296EC3F}" srcId="{60002D4B-3798-4992-BC00-167A0A0C5527}" destId="{08EDF17A-4E30-4BB0-8922-BCD92560FB9D}" srcOrd="1" destOrd="0" parTransId="{C1E78990-24BD-4666-972E-3F4EAF753E56}" sibTransId="{5A4773AD-2A1F-480C-B773-40D6D953E960}"/>
    <dgm:cxn modelId="{FDD3A872-BFAA-4662-8BF8-77DAB523D9D4}" type="presOf" srcId="{2B7E4A4F-A5D2-48DD-91F2-723A277B52DC}" destId="{1D24A028-910C-4194-8016-B094AE899C27}" srcOrd="0" destOrd="0" presId="urn:microsoft.com/office/officeart/2005/8/layout/hierarchy1"/>
    <dgm:cxn modelId="{F3FC8806-6245-4E1D-A952-31CCC68F15D4}" type="presOf" srcId="{08EDF17A-4E30-4BB0-8922-BCD92560FB9D}" destId="{B5E1F34D-EDA4-4C1D-9F9B-254A9CCF58A4}" srcOrd="0" destOrd="0" presId="urn:microsoft.com/office/officeart/2005/8/layout/hierarchy1"/>
    <dgm:cxn modelId="{5BC8F353-E9B9-45CB-BFC5-B0234E304D5C}" srcId="{60002D4B-3798-4992-BC00-167A0A0C5527}" destId="{0AEF8D4F-0804-4B77-9482-438E7E0BA781}" srcOrd="0" destOrd="0" parTransId="{25BFCC47-D49B-4728-A4D1-928DAD6EDA1C}" sibTransId="{271CA522-E1D0-435E-A773-5352A6D8DFF8}"/>
    <dgm:cxn modelId="{EF2000C8-1B9A-49D4-B108-9BA3A1694439}" type="presOf" srcId="{090D139D-F662-49EB-804F-5C0181742AD9}" destId="{882DDA5D-0E8E-43C0-AAC2-C1695B3591EE}" srcOrd="0" destOrd="0" presId="urn:microsoft.com/office/officeart/2005/8/layout/hierarchy1"/>
    <dgm:cxn modelId="{9BFB281B-29C8-4F29-9950-B6084E0E22D2}" srcId="{60002D4B-3798-4992-BC00-167A0A0C5527}" destId="{6CDBAED6-F6A4-47AF-A312-A51C27DE6824}" srcOrd="4" destOrd="0" parTransId="{DB34158B-8E1E-468F-B115-1AE53D3B64ED}" sibTransId="{E22751CE-56CF-45FB-ACDE-AAB412B8D2EB}"/>
    <dgm:cxn modelId="{C68BDA4C-7287-4397-A638-040B100F123C}" type="presOf" srcId="{5BC44C68-2370-4F6D-A2C9-4F6484F1FD23}" destId="{DE1FAF24-3C74-4061-BFE0-AD55FBB7B8AF}" srcOrd="0" destOrd="0" presId="urn:microsoft.com/office/officeart/2005/8/layout/hierarchy1"/>
    <dgm:cxn modelId="{C5263F84-733C-4479-AB2E-E12982062B4D}" srcId="{60002D4B-3798-4992-BC00-167A0A0C5527}" destId="{5BC44C68-2370-4F6D-A2C9-4F6484F1FD23}" srcOrd="3" destOrd="0" parTransId="{090D139D-F662-49EB-804F-5C0181742AD9}" sibTransId="{44BF0AA7-30FA-49C0-85CC-42466BE2B17B}"/>
    <dgm:cxn modelId="{7568C311-BE68-478C-84B0-269C64D87F3A}" type="presOf" srcId="{60002D4B-3798-4992-BC00-167A0A0C5527}" destId="{4849F0F7-DA9F-4272-93CD-C9CE48BC15B6}" srcOrd="0" destOrd="0" presId="urn:microsoft.com/office/officeart/2005/8/layout/hierarchy1"/>
    <dgm:cxn modelId="{6ADA887F-6D28-4F3E-91BB-98971893A6F0}" type="presOf" srcId="{59B7451C-583A-49C7-949B-6195BC7991D5}" destId="{DC7D5DF0-10A0-43A5-AAEF-CABA2E71538E}" srcOrd="0" destOrd="0" presId="urn:microsoft.com/office/officeart/2005/8/layout/hierarchy1"/>
    <dgm:cxn modelId="{CA11EECE-3A85-46C4-B6AC-0DA4A30DFCEE}" srcId="{60002D4B-3798-4992-BC00-167A0A0C5527}" destId="{2B7E4A4F-A5D2-48DD-91F2-723A277B52DC}" srcOrd="2" destOrd="0" parTransId="{59B7451C-583A-49C7-949B-6195BC7991D5}" sibTransId="{594F0FCB-59CA-45CC-A366-9FA16A794885}"/>
    <dgm:cxn modelId="{6FFFD7C5-3725-4C00-B350-0665370698DA}" srcId="{34B6D8AD-4605-49E5-86E3-24318288C0E4}" destId="{60002D4B-3798-4992-BC00-167A0A0C5527}" srcOrd="0" destOrd="0" parTransId="{D9CCBEC3-53FF-4E31-AC94-0C293FA50842}" sibTransId="{40543998-906D-48B2-A26D-DD6B588D0F3C}"/>
    <dgm:cxn modelId="{6AD43FD6-5B8A-4EEA-BCA9-3D9BF1CDB277}" type="presOf" srcId="{0AEF8D4F-0804-4B77-9482-438E7E0BA781}" destId="{D9A38CFF-48FF-4153-B82C-34EF49E75E2C}" srcOrd="0" destOrd="0" presId="urn:microsoft.com/office/officeart/2005/8/layout/hierarchy1"/>
    <dgm:cxn modelId="{7CBCEE29-78E2-4E7B-9C8D-E820B9B6FFFE}" type="presOf" srcId="{DB34158B-8E1E-468F-B115-1AE53D3B64ED}" destId="{C4FC9F86-BA50-4F0B-BE19-D3B648283E47}" srcOrd="0" destOrd="0" presId="urn:microsoft.com/office/officeart/2005/8/layout/hierarchy1"/>
    <dgm:cxn modelId="{35B24203-7F51-4ED4-BF8D-8D0934C2131E}" type="presOf" srcId="{34B6D8AD-4605-49E5-86E3-24318288C0E4}" destId="{6B645544-047D-4D7A-885C-11D8694BF7D3}" srcOrd="0" destOrd="0" presId="urn:microsoft.com/office/officeart/2005/8/layout/hierarchy1"/>
    <dgm:cxn modelId="{A611D55C-ECCF-48AC-8044-B8EF7B9C4D0F}" type="presParOf" srcId="{6B645544-047D-4D7A-885C-11D8694BF7D3}" destId="{BEA5653A-66D3-44BD-95BA-301EA214F5D8}" srcOrd="0" destOrd="0" presId="urn:microsoft.com/office/officeart/2005/8/layout/hierarchy1"/>
    <dgm:cxn modelId="{A820610E-41D9-4C9B-BB41-07CC2405CE03}" type="presParOf" srcId="{BEA5653A-66D3-44BD-95BA-301EA214F5D8}" destId="{CE0AA615-2196-4B21-A09A-8A4B2E94BC80}" srcOrd="0" destOrd="0" presId="urn:microsoft.com/office/officeart/2005/8/layout/hierarchy1"/>
    <dgm:cxn modelId="{DC46C59E-5001-4674-BCCD-8D782B8E17E0}" type="presParOf" srcId="{CE0AA615-2196-4B21-A09A-8A4B2E94BC80}" destId="{013BE6EE-15B4-4DBC-958B-47D8DEC5815D}" srcOrd="0" destOrd="0" presId="urn:microsoft.com/office/officeart/2005/8/layout/hierarchy1"/>
    <dgm:cxn modelId="{8CA2A8EF-3C89-43B2-8E67-434FF8935D33}" type="presParOf" srcId="{CE0AA615-2196-4B21-A09A-8A4B2E94BC80}" destId="{4849F0F7-DA9F-4272-93CD-C9CE48BC15B6}" srcOrd="1" destOrd="0" presId="urn:microsoft.com/office/officeart/2005/8/layout/hierarchy1"/>
    <dgm:cxn modelId="{27778272-C078-40B0-9D27-7C470180A0C7}" type="presParOf" srcId="{BEA5653A-66D3-44BD-95BA-301EA214F5D8}" destId="{2AF190B1-1048-40A3-A643-23F66442B5D2}" srcOrd="1" destOrd="0" presId="urn:microsoft.com/office/officeart/2005/8/layout/hierarchy1"/>
    <dgm:cxn modelId="{2DBC9BDD-06FB-496C-9B22-6734DA5AE5EF}" type="presParOf" srcId="{2AF190B1-1048-40A3-A643-23F66442B5D2}" destId="{8460E617-07B5-4C96-9641-859301AF67A4}" srcOrd="0" destOrd="0" presId="urn:microsoft.com/office/officeart/2005/8/layout/hierarchy1"/>
    <dgm:cxn modelId="{4E85666F-6429-4555-AD13-E4B1123D5DD5}" type="presParOf" srcId="{2AF190B1-1048-40A3-A643-23F66442B5D2}" destId="{A154BD71-F0D1-49F7-BB9F-B1073DEE68E6}" srcOrd="1" destOrd="0" presId="urn:microsoft.com/office/officeart/2005/8/layout/hierarchy1"/>
    <dgm:cxn modelId="{3CE2A30E-3F16-48D3-9FDA-3602956B1811}" type="presParOf" srcId="{A154BD71-F0D1-49F7-BB9F-B1073DEE68E6}" destId="{E0E47758-2654-4F58-BE21-2FC4C31338F0}" srcOrd="0" destOrd="0" presId="urn:microsoft.com/office/officeart/2005/8/layout/hierarchy1"/>
    <dgm:cxn modelId="{7667A52A-E1D5-4B13-8525-07FA65EFE4AC}" type="presParOf" srcId="{E0E47758-2654-4F58-BE21-2FC4C31338F0}" destId="{02B27B82-D6D9-40BC-A675-EA4DC7F022F1}" srcOrd="0" destOrd="0" presId="urn:microsoft.com/office/officeart/2005/8/layout/hierarchy1"/>
    <dgm:cxn modelId="{6BB74E65-FB3E-43BD-80FE-BFF721831BD7}" type="presParOf" srcId="{E0E47758-2654-4F58-BE21-2FC4C31338F0}" destId="{D9A38CFF-48FF-4153-B82C-34EF49E75E2C}" srcOrd="1" destOrd="0" presId="urn:microsoft.com/office/officeart/2005/8/layout/hierarchy1"/>
    <dgm:cxn modelId="{8EEC04FD-5523-46DD-981C-DA76E441510C}" type="presParOf" srcId="{A154BD71-F0D1-49F7-BB9F-B1073DEE68E6}" destId="{0518E29F-C6DB-46E6-8AB9-2A5D8473CC98}" srcOrd="1" destOrd="0" presId="urn:microsoft.com/office/officeart/2005/8/layout/hierarchy1"/>
    <dgm:cxn modelId="{C4984FF9-BE0F-4860-A054-9EC8F4A78BB4}" type="presParOf" srcId="{2AF190B1-1048-40A3-A643-23F66442B5D2}" destId="{89BA7F33-8B0A-4C59-91F1-577079538722}" srcOrd="2" destOrd="0" presId="urn:microsoft.com/office/officeart/2005/8/layout/hierarchy1"/>
    <dgm:cxn modelId="{D6225AA1-F39D-4EA4-B673-ECA1E418FC12}" type="presParOf" srcId="{2AF190B1-1048-40A3-A643-23F66442B5D2}" destId="{0EB41974-06FD-4A02-8BFD-401E8399AC3A}" srcOrd="3" destOrd="0" presId="urn:microsoft.com/office/officeart/2005/8/layout/hierarchy1"/>
    <dgm:cxn modelId="{5FE5B85F-79B7-414E-9DB0-BEB528EA15EA}" type="presParOf" srcId="{0EB41974-06FD-4A02-8BFD-401E8399AC3A}" destId="{1BED8529-CBC9-4AE5-9335-A68BD0517A62}" srcOrd="0" destOrd="0" presId="urn:microsoft.com/office/officeart/2005/8/layout/hierarchy1"/>
    <dgm:cxn modelId="{CF00F57A-10EA-4E34-BAA5-A7375F334902}" type="presParOf" srcId="{1BED8529-CBC9-4AE5-9335-A68BD0517A62}" destId="{AEC884DB-79F6-419A-846A-0BADDF5F4BF8}" srcOrd="0" destOrd="0" presId="urn:microsoft.com/office/officeart/2005/8/layout/hierarchy1"/>
    <dgm:cxn modelId="{BA0DF086-AEB3-4FD0-8854-49371AD15EF8}" type="presParOf" srcId="{1BED8529-CBC9-4AE5-9335-A68BD0517A62}" destId="{B5E1F34D-EDA4-4C1D-9F9B-254A9CCF58A4}" srcOrd="1" destOrd="0" presId="urn:microsoft.com/office/officeart/2005/8/layout/hierarchy1"/>
    <dgm:cxn modelId="{D7691C39-1693-4A79-9A62-F2BE9B3B8A3B}" type="presParOf" srcId="{0EB41974-06FD-4A02-8BFD-401E8399AC3A}" destId="{70C3920E-178A-4EB9-B421-665BD2FC13F0}" srcOrd="1" destOrd="0" presId="urn:microsoft.com/office/officeart/2005/8/layout/hierarchy1"/>
    <dgm:cxn modelId="{7FDA0A2D-8F83-49A6-8140-07B0694D682F}" type="presParOf" srcId="{2AF190B1-1048-40A3-A643-23F66442B5D2}" destId="{DC7D5DF0-10A0-43A5-AAEF-CABA2E71538E}" srcOrd="4" destOrd="0" presId="urn:microsoft.com/office/officeart/2005/8/layout/hierarchy1"/>
    <dgm:cxn modelId="{EB69F73C-EE1F-42E9-A132-63DD80DBDFF1}" type="presParOf" srcId="{2AF190B1-1048-40A3-A643-23F66442B5D2}" destId="{3C06C0AC-6A06-4BDB-AC0C-9981EB5E3722}" srcOrd="5" destOrd="0" presId="urn:microsoft.com/office/officeart/2005/8/layout/hierarchy1"/>
    <dgm:cxn modelId="{5214C01B-D73C-46FB-8334-78D5F990B190}" type="presParOf" srcId="{3C06C0AC-6A06-4BDB-AC0C-9981EB5E3722}" destId="{74907F23-2650-4559-A7A6-CD37102FFC59}" srcOrd="0" destOrd="0" presId="urn:microsoft.com/office/officeart/2005/8/layout/hierarchy1"/>
    <dgm:cxn modelId="{1C325480-8DB6-4379-9670-96796E13ABC1}" type="presParOf" srcId="{74907F23-2650-4559-A7A6-CD37102FFC59}" destId="{EB7AC2DA-6EA9-4C9B-BCBA-3E8AA059B4CE}" srcOrd="0" destOrd="0" presId="urn:microsoft.com/office/officeart/2005/8/layout/hierarchy1"/>
    <dgm:cxn modelId="{EF4D9BF3-CA0D-46E6-8FFF-7978BB93051D}" type="presParOf" srcId="{74907F23-2650-4559-A7A6-CD37102FFC59}" destId="{1D24A028-910C-4194-8016-B094AE899C27}" srcOrd="1" destOrd="0" presId="urn:microsoft.com/office/officeart/2005/8/layout/hierarchy1"/>
    <dgm:cxn modelId="{01CEDAA1-6A33-4FFB-899A-404C8180574D}" type="presParOf" srcId="{3C06C0AC-6A06-4BDB-AC0C-9981EB5E3722}" destId="{D81416D7-74F9-4D62-B0DC-C353EEC9C1D4}" srcOrd="1" destOrd="0" presId="urn:microsoft.com/office/officeart/2005/8/layout/hierarchy1"/>
    <dgm:cxn modelId="{7E496864-6264-4A9E-BC1D-BB190818BDB5}" type="presParOf" srcId="{2AF190B1-1048-40A3-A643-23F66442B5D2}" destId="{882DDA5D-0E8E-43C0-AAC2-C1695B3591EE}" srcOrd="6" destOrd="0" presId="urn:microsoft.com/office/officeart/2005/8/layout/hierarchy1"/>
    <dgm:cxn modelId="{C00E5E5F-7FF2-40AD-8947-E5E1FD2A1D52}" type="presParOf" srcId="{2AF190B1-1048-40A3-A643-23F66442B5D2}" destId="{838B42F8-41CB-480B-82C7-7E8FEAAE7BC8}" srcOrd="7" destOrd="0" presId="urn:microsoft.com/office/officeart/2005/8/layout/hierarchy1"/>
    <dgm:cxn modelId="{6467A8FF-7933-4AC2-87DD-F03927E28B37}" type="presParOf" srcId="{838B42F8-41CB-480B-82C7-7E8FEAAE7BC8}" destId="{C5CBB0F0-B9B9-411A-855B-C8961DA8F8E0}" srcOrd="0" destOrd="0" presId="urn:microsoft.com/office/officeart/2005/8/layout/hierarchy1"/>
    <dgm:cxn modelId="{DD6E016E-C62F-4DE9-8A82-5FF406BBF2C2}" type="presParOf" srcId="{C5CBB0F0-B9B9-411A-855B-C8961DA8F8E0}" destId="{DF1B5EA7-F1BE-4FA9-B3BB-C95BFEF15165}" srcOrd="0" destOrd="0" presId="urn:microsoft.com/office/officeart/2005/8/layout/hierarchy1"/>
    <dgm:cxn modelId="{70FBC9F1-862A-424A-9316-ED810FD51C24}" type="presParOf" srcId="{C5CBB0F0-B9B9-411A-855B-C8961DA8F8E0}" destId="{DE1FAF24-3C74-4061-BFE0-AD55FBB7B8AF}" srcOrd="1" destOrd="0" presId="urn:microsoft.com/office/officeart/2005/8/layout/hierarchy1"/>
    <dgm:cxn modelId="{E88AA095-7A7A-48EA-A731-548E87497E8D}" type="presParOf" srcId="{838B42F8-41CB-480B-82C7-7E8FEAAE7BC8}" destId="{B3B1291A-24D5-4B6E-A756-03CD9ABEACE8}" srcOrd="1" destOrd="0" presId="urn:microsoft.com/office/officeart/2005/8/layout/hierarchy1"/>
    <dgm:cxn modelId="{8998B7D1-1170-41A9-AE10-0EE197D2B872}" type="presParOf" srcId="{2AF190B1-1048-40A3-A643-23F66442B5D2}" destId="{C4FC9F86-BA50-4F0B-BE19-D3B648283E47}" srcOrd="8" destOrd="0" presId="urn:microsoft.com/office/officeart/2005/8/layout/hierarchy1"/>
    <dgm:cxn modelId="{00C73ED1-5CF5-488B-B405-9516CFD9CBA9}" type="presParOf" srcId="{2AF190B1-1048-40A3-A643-23F66442B5D2}" destId="{7D82D3E1-73F7-4D0B-9D25-0AE5894DB329}" srcOrd="9" destOrd="0" presId="urn:microsoft.com/office/officeart/2005/8/layout/hierarchy1"/>
    <dgm:cxn modelId="{3DA16BB5-9B22-477F-ABB0-2A4F75633574}" type="presParOf" srcId="{7D82D3E1-73F7-4D0B-9D25-0AE5894DB329}" destId="{40477F52-2B92-4A01-84CA-E92A7968C111}" srcOrd="0" destOrd="0" presId="urn:microsoft.com/office/officeart/2005/8/layout/hierarchy1"/>
    <dgm:cxn modelId="{478339CA-0B0E-437B-B2E6-662F3392B270}" type="presParOf" srcId="{40477F52-2B92-4A01-84CA-E92A7968C111}" destId="{9203EF7C-4BC5-4CB3-BC7E-CEBBA2BBA6D7}" srcOrd="0" destOrd="0" presId="urn:microsoft.com/office/officeart/2005/8/layout/hierarchy1"/>
    <dgm:cxn modelId="{332299A9-0765-40D4-8A67-35D89A215B31}" type="presParOf" srcId="{40477F52-2B92-4A01-84CA-E92A7968C111}" destId="{FB87A114-6784-402A-9413-4814663DED58}" srcOrd="1" destOrd="0" presId="urn:microsoft.com/office/officeart/2005/8/layout/hierarchy1"/>
    <dgm:cxn modelId="{51866C0E-AB0F-4D62-95D8-811B0465E3F4}" type="presParOf" srcId="{7D82D3E1-73F7-4D0B-9D25-0AE5894DB329}" destId="{1CB9003A-00B5-4FDC-BF4A-091C9D0B7986}"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30F2A59-D9F2-4101-A053-3981B319E4FB}"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D55047AC-B3EE-4FA4-8491-2DE61CC4B39A}">
      <dgm:prSet phldrT="[Text]"/>
      <dgm:spPr/>
      <dgm:t>
        <a:bodyPr/>
        <a:lstStyle/>
        <a:p>
          <a:r>
            <a:rPr lang="en-US" dirty="0" smtClean="0"/>
            <a:t>Organizing Systems</a:t>
          </a:r>
          <a:endParaRPr lang="en-US" dirty="0"/>
        </a:p>
      </dgm:t>
    </dgm:pt>
    <dgm:pt modelId="{85210715-8D49-4151-ADF7-FBEC4E28BC7C}" type="parTrans" cxnId="{8B23F23E-8D72-4608-9E51-97EA279CB268}">
      <dgm:prSet/>
      <dgm:spPr/>
      <dgm:t>
        <a:bodyPr/>
        <a:lstStyle/>
        <a:p>
          <a:endParaRPr lang="en-US"/>
        </a:p>
      </dgm:t>
    </dgm:pt>
    <dgm:pt modelId="{912FB1E7-1DEA-45D9-95B5-C623E0CE11E1}" type="sibTrans" cxnId="{8B23F23E-8D72-4608-9E51-97EA279CB268}">
      <dgm:prSet/>
      <dgm:spPr/>
      <dgm:t>
        <a:bodyPr/>
        <a:lstStyle/>
        <a:p>
          <a:endParaRPr lang="en-US"/>
        </a:p>
      </dgm:t>
    </dgm:pt>
    <dgm:pt modelId="{D3F87627-4B41-4757-8826-8518916F16E9}">
      <dgm:prSet phldrT="[Text]"/>
      <dgm:spPr/>
      <dgm:t>
        <a:bodyPr/>
        <a:lstStyle/>
        <a:p>
          <a:r>
            <a:rPr lang="en-US" dirty="0" smtClean="0"/>
            <a:t>Memory Institutions</a:t>
          </a:r>
          <a:endParaRPr lang="en-US" dirty="0"/>
        </a:p>
      </dgm:t>
    </dgm:pt>
    <dgm:pt modelId="{253AEE28-8C37-4293-893D-08564E71D2F4}" type="parTrans" cxnId="{D771F99C-0131-48DF-9031-C57CEA455DBF}">
      <dgm:prSet/>
      <dgm:spPr/>
      <dgm:t>
        <a:bodyPr/>
        <a:lstStyle/>
        <a:p>
          <a:endParaRPr lang="en-US" dirty="0"/>
        </a:p>
      </dgm:t>
    </dgm:pt>
    <dgm:pt modelId="{EF659705-8020-4E40-84C3-C578B63CFDDA}" type="sibTrans" cxnId="{D771F99C-0131-48DF-9031-C57CEA455DBF}">
      <dgm:prSet/>
      <dgm:spPr/>
      <dgm:t>
        <a:bodyPr/>
        <a:lstStyle/>
        <a:p>
          <a:endParaRPr lang="en-US"/>
        </a:p>
      </dgm:t>
    </dgm:pt>
    <dgm:pt modelId="{8CC9CD8A-C75A-4EAD-B1F2-C4F4B2721D7F}">
      <dgm:prSet phldrT="[Text]"/>
      <dgm:spPr/>
      <dgm:t>
        <a:bodyPr/>
        <a:lstStyle/>
        <a:p>
          <a:r>
            <a:rPr lang="en-US" dirty="0" smtClean="0"/>
            <a:t>Libraries</a:t>
          </a:r>
          <a:endParaRPr lang="en-US" dirty="0"/>
        </a:p>
      </dgm:t>
    </dgm:pt>
    <dgm:pt modelId="{9FCC7179-A5DF-444E-9834-5C53E32A13BF}" type="parTrans" cxnId="{9EC2D0CC-6186-4859-BB26-A3BC755CC8CD}">
      <dgm:prSet/>
      <dgm:spPr/>
      <dgm:t>
        <a:bodyPr/>
        <a:lstStyle/>
        <a:p>
          <a:endParaRPr lang="en-US" dirty="0"/>
        </a:p>
      </dgm:t>
    </dgm:pt>
    <dgm:pt modelId="{5057A30F-E9DD-482A-8EAA-10F71136F4F0}" type="sibTrans" cxnId="{9EC2D0CC-6186-4859-BB26-A3BC755CC8CD}">
      <dgm:prSet/>
      <dgm:spPr/>
      <dgm:t>
        <a:bodyPr/>
        <a:lstStyle/>
        <a:p>
          <a:endParaRPr lang="en-US"/>
        </a:p>
      </dgm:t>
    </dgm:pt>
    <dgm:pt modelId="{7A0C334E-B966-4E4C-B27A-32ED0F91CF0E}">
      <dgm:prSet phldrT="[Text]"/>
      <dgm:spPr/>
      <dgm:t>
        <a:bodyPr/>
        <a:lstStyle/>
        <a:p>
          <a:r>
            <a:rPr lang="en-US" dirty="0" smtClean="0"/>
            <a:t>Museums</a:t>
          </a:r>
          <a:endParaRPr lang="en-US" dirty="0"/>
        </a:p>
      </dgm:t>
    </dgm:pt>
    <dgm:pt modelId="{FE0DC8DE-82A6-4042-89AD-101CF3A93D80}" type="parTrans" cxnId="{C78BE6BA-6979-4ACA-ABAB-F750F8CE0BC7}">
      <dgm:prSet/>
      <dgm:spPr/>
      <dgm:t>
        <a:bodyPr/>
        <a:lstStyle/>
        <a:p>
          <a:endParaRPr lang="en-US" dirty="0"/>
        </a:p>
      </dgm:t>
    </dgm:pt>
    <dgm:pt modelId="{53BAC0F2-69C9-4609-BE4D-C12B029C7576}" type="sibTrans" cxnId="{C78BE6BA-6979-4ACA-ABAB-F750F8CE0BC7}">
      <dgm:prSet/>
      <dgm:spPr/>
      <dgm:t>
        <a:bodyPr/>
        <a:lstStyle/>
        <a:p>
          <a:endParaRPr lang="en-US"/>
        </a:p>
      </dgm:t>
    </dgm:pt>
    <dgm:pt modelId="{95EDBDB9-3AF3-45A0-A3F2-FE8339241CE4}">
      <dgm:prSet phldrT="[Text]"/>
      <dgm:spPr/>
      <dgm:t>
        <a:bodyPr/>
        <a:lstStyle/>
        <a:p>
          <a:r>
            <a:rPr lang="en-US" dirty="0" smtClean="0"/>
            <a:t>Business Info Systems</a:t>
          </a:r>
          <a:endParaRPr lang="en-US" dirty="0"/>
        </a:p>
      </dgm:t>
    </dgm:pt>
    <dgm:pt modelId="{B45B047F-9272-4AAB-B161-908DA724B46A}" type="parTrans" cxnId="{39BDBFA3-4705-4CBA-8EDF-F0951E535CE3}">
      <dgm:prSet/>
      <dgm:spPr/>
      <dgm:t>
        <a:bodyPr/>
        <a:lstStyle/>
        <a:p>
          <a:endParaRPr lang="en-US" dirty="0"/>
        </a:p>
      </dgm:t>
    </dgm:pt>
    <dgm:pt modelId="{89F61434-8505-437E-8948-A4C9C1CD66A3}" type="sibTrans" cxnId="{39BDBFA3-4705-4CBA-8EDF-F0951E535CE3}">
      <dgm:prSet/>
      <dgm:spPr/>
      <dgm:t>
        <a:bodyPr/>
        <a:lstStyle/>
        <a:p>
          <a:endParaRPr lang="en-US"/>
        </a:p>
      </dgm:t>
    </dgm:pt>
    <dgm:pt modelId="{0866C68F-322E-4F85-8E57-E2F69DBB2D69}">
      <dgm:prSet phldrT="[Text]"/>
      <dgm:spPr/>
      <dgm:t>
        <a:bodyPr/>
        <a:lstStyle/>
        <a:p>
          <a:r>
            <a:rPr lang="en-US" dirty="0" smtClean="0"/>
            <a:t>Content Management</a:t>
          </a:r>
          <a:endParaRPr lang="en-US" dirty="0"/>
        </a:p>
      </dgm:t>
    </dgm:pt>
    <dgm:pt modelId="{9D137D18-FAAA-48C0-8C15-D84B65841038}" type="parTrans" cxnId="{FE20E2FC-45F4-4D6F-BBB0-FFA7A3294A45}">
      <dgm:prSet/>
      <dgm:spPr/>
      <dgm:t>
        <a:bodyPr/>
        <a:lstStyle/>
        <a:p>
          <a:endParaRPr lang="en-US" dirty="0"/>
        </a:p>
      </dgm:t>
    </dgm:pt>
    <dgm:pt modelId="{861DE24D-7321-4F9B-BE5F-087B5B4B26C3}" type="sibTrans" cxnId="{FE20E2FC-45F4-4D6F-BBB0-FFA7A3294A45}">
      <dgm:prSet/>
      <dgm:spPr/>
      <dgm:t>
        <a:bodyPr/>
        <a:lstStyle/>
        <a:p>
          <a:endParaRPr lang="en-US"/>
        </a:p>
      </dgm:t>
    </dgm:pt>
    <dgm:pt modelId="{7DFEA52D-E10A-4A28-AFB5-9278B93F30A0}">
      <dgm:prSet phldrT="[Text]"/>
      <dgm:spPr/>
      <dgm:t>
        <a:bodyPr/>
        <a:lstStyle/>
        <a:p>
          <a:r>
            <a:rPr lang="en-US" dirty="0" smtClean="0"/>
            <a:t>Archives</a:t>
          </a:r>
          <a:endParaRPr lang="en-US" dirty="0"/>
        </a:p>
      </dgm:t>
    </dgm:pt>
    <dgm:pt modelId="{83357B92-02B5-4A8B-905A-D2FB323DD693}" type="parTrans" cxnId="{E612813D-2A22-4A42-A70D-EEC4885CD85B}">
      <dgm:prSet/>
      <dgm:spPr/>
      <dgm:t>
        <a:bodyPr/>
        <a:lstStyle/>
        <a:p>
          <a:endParaRPr lang="en-US" dirty="0"/>
        </a:p>
      </dgm:t>
    </dgm:pt>
    <dgm:pt modelId="{CBE87CC8-488B-4550-93F0-A20C513608FF}" type="sibTrans" cxnId="{E612813D-2A22-4A42-A70D-EEC4885CD85B}">
      <dgm:prSet/>
      <dgm:spPr/>
      <dgm:t>
        <a:bodyPr/>
        <a:lstStyle/>
        <a:p>
          <a:endParaRPr lang="en-US"/>
        </a:p>
      </dgm:t>
    </dgm:pt>
    <dgm:pt modelId="{AB314020-CF81-4BFA-B6B9-4A27B6FD94D6}">
      <dgm:prSet phldrT="[Text]"/>
      <dgm:spPr/>
      <dgm:t>
        <a:bodyPr/>
        <a:lstStyle/>
        <a:p>
          <a:r>
            <a:rPr lang="en-US" dirty="0" smtClean="0"/>
            <a:t>CRM</a:t>
          </a:r>
          <a:endParaRPr lang="en-US" dirty="0"/>
        </a:p>
      </dgm:t>
    </dgm:pt>
    <dgm:pt modelId="{4B8C5053-03E0-490C-A92C-140D4C641E9C}" type="parTrans" cxnId="{E110FE0F-47ED-4541-8299-EB9AB58B3F18}">
      <dgm:prSet/>
      <dgm:spPr/>
      <dgm:t>
        <a:bodyPr/>
        <a:lstStyle/>
        <a:p>
          <a:endParaRPr lang="en-US" dirty="0"/>
        </a:p>
      </dgm:t>
    </dgm:pt>
    <dgm:pt modelId="{0D9AE7FA-23CE-40B8-B7B9-A6DBDD057EC2}" type="sibTrans" cxnId="{E110FE0F-47ED-4541-8299-EB9AB58B3F18}">
      <dgm:prSet/>
      <dgm:spPr/>
      <dgm:t>
        <a:bodyPr/>
        <a:lstStyle/>
        <a:p>
          <a:endParaRPr lang="en-US"/>
        </a:p>
      </dgm:t>
    </dgm:pt>
    <dgm:pt modelId="{D388BF8A-396D-4930-8B23-D4E834E39CA5}">
      <dgm:prSet phldrT="[Text]"/>
      <dgm:spPr/>
      <dgm:t>
        <a:bodyPr/>
        <a:lstStyle/>
        <a:p>
          <a:r>
            <a:rPr lang="en-US" dirty="0" smtClean="0"/>
            <a:t>ERP</a:t>
          </a:r>
          <a:endParaRPr lang="en-US" dirty="0"/>
        </a:p>
      </dgm:t>
    </dgm:pt>
    <dgm:pt modelId="{8C2D51FD-7CF7-4A20-AFF8-E97B5DA3655C}" type="parTrans" cxnId="{84639663-3573-44D8-91AD-A2226F50BA90}">
      <dgm:prSet/>
      <dgm:spPr/>
      <dgm:t>
        <a:bodyPr/>
        <a:lstStyle/>
        <a:p>
          <a:endParaRPr lang="en-US" dirty="0"/>
        </a:p>
      </dgm:t>
    </dgm:pt>
    <dgm:pt modelId="{2E11EC04-8843-4E53-AD0F-61ACB3A4A193}" type="sibTrans" cxnId="{84639663-3573-44D8-91AD-A2226F50BA90}">
      <dgm:prSet/>
      <dgm:spPr/>
      <dgm:t>
        <a:bodyPr/>
        <a:lstStyle/>
        <a:p>
          <a:endParaRPr lang="en-US"/>
        </a:p>
      </dgm:t>
    </dgm:pt>
    <dgm:pt modelId="{2E430396-5ED6-4C48-BA53-A7770C1CB0F7}" type="pres">
      <dgm:prSet presAssocID="{D30F2A59-D9F2-4101-A053-3981B319E4FB}" presName="hierChild1" presStyleCnt="0">
        <dgm:presLayoutVars>
          <dgm:chPref val="1"/>
          <dgm:dir/>
          <dgm:animOne val="branch"/>
          <dgm:animLvl val="lvl"/>
          <dgm:resizeHandles/>
        </dgm:presLayoutVars>
      </dgm:prSet>
      <dgm:spPr/>
      <dgm:t>
        <a:bodyPr/>
        <a:lstStyle/>
        <a:p>
          <a:endParaRPr lang="en-US"/>
        </a:p>
      </dgm:t>
    </dgm:pt>
    <dgm:pt modelId="{DDE9F7D1-DA0A-4C94-98A0-E847145FFEBB}" type="pres">
      <dgm:prSet presAssocID="{D55047AC-B3EE-4FA4-8491-2DE61CC4B39A}" presName="hierRoot1" presStyleCnt="0"/>
      <dgm:spPr/>
    </dgm:pt>
    <dgm:pt modelId="{00782484-70D9-40B8-9A7C-CD6867BBDA06}" type="pres">
      <dgm:prSet presAssocID="{D55047AC-B3EE-4FA4-8491-2DE61CC4B39A}" presName="composite" presStyleCnt="0"/>
      <dgm:spPr/>
    </dgm:pt>
    <dgm:pt modelId="{03D1F761-3D96-48EE-B6E0-BACBEF26689B}" type="pres">
      <dgm:prSet presAssocID="{D55047AC-B3EE-4FA4-8491-2DE61CC4B39A}" presName="background" presStyleLbl="node0" presStyleIdx="0" presStyleCnt="1"/>
      <dgm:spPr/>
    </dgm:pt>
    <dgm:pt modelId="{DF3644E2-63FF-4142-9434-22D232B0E019}" type="pres">
      <dgm:prSet presAssocID="{D55047AC-B3EE-4FA4-8491-2DE61CC4B39A}" presName="text" presStyleLbl="fgAcc0" presStyleIdx="0" presStyleCnt="1">
        <dgm:presLayoutVars>
          <dgm:chPref val="3"/>
        </dgm:presLayoutVars>
      </dgm:prSet>
      <dgm:spPr/>
      <dgm:t>
        <a:bodyPr/>
        <a:lstStyle/>
        <a:p>
          <a:endParaRPr lang="en-US"/>
        </a:p>
      </dgm:t>
    </dgm:pt>
    <dgm:pt modelId="{A4A6A0E1-75AA-49C5-94EC-CCF97F74B188}" type="pres">
      <dgm:prSet presAssocID="{D55047AC-B3EE-4FA4-8491-2DE61CC4B39A}" presName="hierChild2" presStyleCnt="0"/>
      <dgm:spPr/>
    </dgm:pt>
    <dgm:pt modelId="{12F93120-88CB-496E-861F-02AA475C190A}" type="pres">
      <dgm:prSet presAssocID="{253AEE28-8C37-4293-893D-08564E71D2F4}" presName="Name10" presStyleLbl="parChTrans1D2" presStyleIdx="0" presStyleCnt="2"/>
      <dgm:spPr/>
      <dgm:t>
        <a:bodyPr/>
        <a:lstStyle/>
        <a:p>
          <a:endParaRPr lang="en-US"/>
        </a:p>
      </dgm:t>
    </dgm:pt>
    <dgm:pt modelId="{2B21E1DF-5520-4765-963B-285357E36BD1}" type="pres">
      <dgm:prSet presAssocID="{D3F87627-4B41-4757-8826-8518916F16E9}" presName="hierRoot2" presStyleCnt="0"/>
      <dgm:spPr/>
    </dgm:pt>
    <dgm:pt modelId="{44702380-D4D1-405B-BC46-85487D5E1D50}" type="pres">
      <dgm:prSet presAssocID="{D3F87627-4B41-4757-8826-8518916F16E9}" presName="composite2" presStyleCnt="0"/>
      <dgm:spPr/>
    </dgm:pt>
    <dgm:pt modelId="{98265041-A1E8-4012-8B52-43B1A43D5BFB}" type="pres">
      <dgm:prSet presAssocID="{D3F87627-4B41-4757-8826-8518916F16E9}" presName="background2" presStyleLbl="node2" presStyleIdx="0" presStyleCnt="2"/>
      <dgm:spPr/>
    </dgm:pt>
    <dgm:pt modelId="{A4399CD1-4840-4051-934F-21027338B133}" type="pres">
      <dgm:prSet presAssocID="{D3F87627-4B41-4757-8826-8518916F16E9}" presName="text2" presStyleLbl="fgAcc2" presStyleIdx="0" presStyleCnt="2">
        <dgm:presLayoutVars>
          <dgm:chPref val="3"/>
        </dgm:presLayoutVars>
      </dgm:prSet>
      <dgm:spPr/>
      <dgm:t>
        <a:bodyPr/>
        <a:lstStyle/>
        <a:p>
          <a:endParaRPr lang="en-US"/>
        </a:p>
      </dgm:t>
    </dgm:pt>
    <dgm:pt modelId="{209B0A93-B1DC-4510-AF2E-1E7A1B523BC2}" type="pres">
      <dgm:prSet presAssocID="{D3F87627-4B41-4757-8826-8518916F16E9}" presName="hierChild3" presStyleCnt="0"/>
      <dgm:spPr/>
    </dgm:pt>
    <dgm:pt modelId="{7676352F-5375-46F5-9BB0-2AA54F23E12E}" type="pres">
      <dgm:prSet presAssocID="{9FCC7179-A5DF-444E-9834-5C53E32A13BF}" presName="Name17" presStyleLbl="parChTrans1D3" presStyleIdx="0" presStyleCnt="6"/>
      <dgm:spPr/>
      <dgm:t>
        <a:bodyPr/>
        <a:lstStyle/>
        <a:p>
          <a:endParaRPr lang="en-US"/>
        </a:p>
      </dgm:t>
    </dgm:pt>
    <dgm:pt modelId="{2EBED753-9781-4682-BF85-7F28FF620F0B}" type="pres">
      <dgm:prSet presAssocID="{8CC9CD8A-C75A-4EAD-B1F2-C4F4B2721D7F}" presName="hierRoot3" presStyleCnt="0"/>
      <dgm:spPr/>
    </dgm:pt>
    <dgm:pt modelId="{7927E835-AF33-4220-BE64-03492D751BF3}" type="pres">
      <dgm:prSet presAssocID="{8CC9CD8A-C75A-4EAD-B1F2-C4F4B2721D7F}" presName="composite3" presStyleCnt="0"/>
      <dgm:spPr/>
    </dgm:pt>
    <dgm:pt modelId="{15D47152-6D48-44D4-93EA-AAA8E5521711}" type="pres">
      <dgm:prSet presAssocID="{8CC9CD8A-C75A-4EAD-B1F2-C4F4B2721D7F}" presName="background3" presStyleLbl="node3" presStyleIdx="0" presStyleCnt="6"/>
      <dgm:spPr/>
    </dgm:pt>
    <dgm:pt modelId="{1977CC10-FFBF-41E0-B3CF-FBAFE834CAD6}" type="pres">
      <dgm:prSet presAssocID="{8CC9CD8A-C75A-4EAD-B1F2-C4F4B2721D7F}" presName="text3" presStyleLbl="fgAcc3" presStyleIdx="0" presStyleCnt="6">
        <dgm:presLayoutVars>
          <dgm:chPref val="3"/>
        </dgm:presLayoutVars>
      </dgm:prSet>
      <dgm:spPr/>
      <dgm:t>
        <a:bodyPr/>
        <a:lstStyle/>
        <a:p>
          <a:endParaRPr lang="en-US"/>
        </a:p>
      </dgm:t>
    </dgm:pt>
    <dgm:pt modelId="{14F72B3C-FAE6-4820-8309-E82266BA6C5B}" type="pres">
      <dgm:prSet presAssocID="{8CC9CD8A-C75A-4EAD-B1F2-C4F4B2721D7F}" presName="hierChild4" presStyleCnt="0"/>
      <dgm:spPr/>
    </dgm:pt>
    <dgm:pt modelId="{9DE3E5CE-B208-48F6-95BA-26F0CE97B1F7}" type="pres">
      <dgm:prSet presAssocID="{FE0DC8DE-82A6-4042-89AD-101CF3A93D80}" presName="Name17" presStyleLbl="parChTrans1D3" presStyleIdx="1" presStyleCnt="6"/>
      <dgm:spPr/>
      <dgm:t>
        <a:bodyPr/>
        <a:lstStyle/>
        <a:p>
          <a:endParaRPr lang="en-US"/>
        </a:p>
      </dgm:t>
    </dgm:pt>
    <dgm:pt modelId="{C1ADDFC4-800F-422E-BBA6-7749C2C92ACA}" type="pres">
      <dgm:prSet presAssocID="{7A0C334E-B966-4E4C-B27A-32ED0F91CF0E}" presName="hierRoot3" presStyleCnt="0"/>
      <dgm:spPr/>
    </dgm:pt>
    <dgm:pt modelId="{C3E89C5A-DBC9-47F2-A934-9F80BC847463}" type="pres">
      <dgm:prSet presAssocID="{7A0C334E-B966-4E4C-B27A-32ED0F91CF0E}" presName="composite3" presStyleCnt="0"/>
      <dgm:spPr/>
    </dgm:pt>
    <dgm:pt modelId="{3C9ADF64-D68A-486F-BB18-DDE6258B5FC4}" type="pres">
      <dgm:prSet presAssocID="{7A0C334E-B966-4E4C-B27A-32ED0F91CF0E}" presName="background3" presStyleLbl="node3" presStyleIdx="1" presStyleCnt="6"/>
      <dgm:spPr/>
    </dgm:pt>
    <dgm:pt modelId="{D3032D73-B5DA-4FF7-B8E7-08BFA5E268D7}" type="pres">
      <dgm:prSet presAssocID="{7A0C334E-B966-4E4C-B27A-32ED0F91CF0E}" presName="text3" presStyleLbl="fgAcc3" presStyleIdx="1" presStyleCnt="6">
        <dgm:presLayoutVars>
          <dgm:chPref val="3"/>
        </dgm:presLayoutVars>
      </dgm:prSet>
      <dgm:spPr/>
      <dgm:t>
        <a:bodyPr/>
        <a:lstStyle/>
        <a:p>
          <a:endParaRPr lang="en-US"/>
        </a:p>
      </dgm:t>
    </dgm:pt>
    <dgm:pt modelId="{3DBDDD69-80AC-450A-9754-70C94A8FE19C}" type="pres">
      <dgm:prSet presAssocID="{7A0C334E-B966-4E4C-B27A-32ED0F91CF0E}" presName="hierChild4" presStyleCnt="0"/>
      <dgm:spPr/>
    </dgm:pt>
    <dgm:pt modelId="{E9D43A35-4CE9-4EFF-967B-D2E4E6B7F5FB}" type="pres">
      <dgm:prSet presAssocID="{83357B92-02B5-4A8B-905A-D2FB323DD693}" presName="Name17" presStyleLbl="parChTrans1D3" presStyleIdx="2" presStyleCnt="6"/>
      <dgm:spPr/>
      <dgm:t>
        <a:bodyPr/>
        <a:lstStyle/>
        <a:p>
          <a:endParaRPr lang="en-US"/>
        </a:p>
      </dgm:t>
    </dgm:pt>
    <dgm:pt modelId="{07FBA70D-FAAB-4A07-A61A-7DC647D61787}" type="pres">
      <dgm:prSet presAssocID="{7DFEA52D-E10A-4A28-AFB5-9278B93F30A0}" presName="hierRoot3" presStyleCnt="0"/>
      <dgm:spPr/>
    </dgm:pt>
    <dgm:pt modelId="{E11B7E2C-BC4B-42A6-8BFD-72C9BD4B3E22}" type="pres">
      <dgm:prSet presAssocID="{7DFEA52D-E10A-4A28-AFB5-9278B93F30A0}" presName="composite3" presStyleCnt="0"/>
      <dgm:spPr/>
    </dgm:pt>
    <dgm:pt modelId="{5A9A6F30-9AD4-4E4B-A6CE-6DCAA6F74CC9}" type="pres">
      <dgm:prSet presAssocID="{7DFEA52D-E10A-4A28-AFB5-9278B93F30A0}" presName="background3" presStyleLbl="node3" presStyleIdx="2" presStyleCnt="6"/>
      <dgm:spPr/>
    </dgm:pt>
    <dgm:pt modelId="{6596FCD4-980B-43CD-B1C2-D3F718EA8A7D}" type="pres">
      <dgm:prSet presAssocID="{7DFEA52D-E10A-4A28-AFB5-9278B93F30A0}" presName="text3" presStyleLbl="fgAcc3" presStyleIdx="2" presStyleCnt="6">
        <dgm:presLayoutVars>
          <dgm:chPref val="3"/>
        </dgm:presLayoutVars>
      </dgm:prSet>
      <dgm:spPr/>
      <dgm:t>
        <a:bodyPr/>
        <a:lstStyle/>
        <a:p>
          <a:endParaRPr lang="en-US"/>
        </a:p>
      </dgm:t>
    </dgm:pt>
    <dgm:pt modelId="{71311A2D-3703-40AD-BEB5-4EC3DFB46F03}" type="pres">
      <dgm:prSet presAssocID="{7DFEA52D-E10A-4A28-AFB5-9278B93F30A0}" presName="hierChild4" presStyleCnt="0"/>
      <dgm:spPr/>
    </dgm:pt>
    <dgm:pt modelId="{26AD6345-3F32-4E1C-B654-1B69749311FA}" type="pres">
      <dgm:prSet presAssocID="{B45B047F-9272-4AAB-B161-908DA724B46A}" presName="Name10" presStyleLbl="parChTrans1D2" presStyleIdx="1" presStyleCnt="2"/>
      <dgm:spPr/>
      <dgm:t>
        <a:bodyPr/>
        <a:lstStyle/>
        <a:p>
          <a:endParaRPr lang="en-US"/>
        </a:p>
      </dgm:t>
    </dgm:pt>
    <dgm:pt modelId="{AAF3DD90-FC44-4FBD-95A4-05C268596467}" type="pres">
      <dgm:prSet presAssocID="{95EDBDB9-3AF3-45A0-A3F2-FE8339241CE4}" presName="hierRoot2" presStyleCnt="0"/>
      <dgm:spPr/>
    </dgm:pt>
    <dgm:pt modelId="{2A3BEE42-14AF-4668-9179-15216D75AA41}" type="pres">
      <dgm:prSet presAssocID="{95EDBDB9-3AF3-45A0-A3F2-FE8339241CE4}" presName="composite2" presStyleCnt="0"/>
      <dgm:spPr/>
    </dgm:pt>
    <dgm:pt modelId="{A0F55AC4-428C-469D-8E5E-D1298566B08C}" type="pres">
      <dgm:prSet presAssocID="{95EDBDB9-3AF3-45A0-A3F2-FE8339241CE4}" presName="background2" presStyleLbl="node2" presStyleIdx="1" presStyleCnt="2"/>
      <dgm:spPr/>
    </dgm:pt>
    <dgm:pt modelId="{B5DFE366-3981-4BF8-A5C0-1C59C42AA5E1}" type="pres">
      <dgm:prSet presAssocID="{95EDBDB9-3AF3-45A0-A3F2-FE8339241CE4}" presName="text2" presStyleLbl="fgAcc2" presStyleIdx="1" presStyleCnt="2">
        <dgm:presLayoutVars>
          <dgm:chPref val="3"/>
        </dgm:presLayoutVars>
      </dgm:prSet>
      <dgm:spPr/>
      <dgm:t>
        <a:bodyPr/>
        <a:lstStyle/>
        <a:p>
          <a:endParaRPr lang="en-US"/>
        </a:p>
      </dgm:t>
    </dgm:pt>
    <dgm:pt modelId="{C81EBB80-3654-4B7F-95D9-6349CFD60F1C}" type="pres">
      <dgm:prSet presAssocID="{95EDBDB9-3AF3-45A0-A3F2-FE8339241CE4}" presName="hierChild3" presStyleCnt="0"/>
      <dgm:spPr/>
    </dgm:pt>
    <dgm:pt modelId="{36451E97-B08F-4B26-9650-1A77E01B1022}" type="pres">
      <dgm:prSet presAssocID="{9D137D18-FAAA-48C0-8C15-D84B65841038}" presName="Name17" presStyleLbl="parChTrans1D3" presStyleIdx="3" presStyleCnt="6"/>
      <dgm:spPr/>
      <dgm:t>
        <a:bodyPr/>
        <a:lstStyle/>
        <a:p>
          <a:endParaRPr lang="en-US"/>
        </a:p>
      </dgm:t>
    </dgm:pt>
    <dgm:pt modelId="{7645B913-E101-41F2-B7EE-AF0378522649}" type="pres">
      <dgm:prSet presAssocID="{0866C68F-322E-4F85-8E57-E2F69DBB2D69}" presName="hierRoot3" presStyleCnt="0"/>
      <dgm:spPr/>
    </dgm:pt>
    <dgm:pt modelId="{E52FB488-6E5D-440F-80AB-066458C60D00}" type="pres">
      <dgm:prSet presAssocID="{0866C68F-322E-4F85-8E57-E2F69DBB2D69}" presName="composite3" presStyleCnt="0"/>
      <dgm:spPr/>
    </dgm:pt>
    <dgm:pt modelId="{0331B087-23ED-48DE-A1BE-2A7D33DFC99E}" type="pres">
      <dgm:prSet presAssocID="{0866C68F-322E-4F85-8E57-E2F69DBB2D69}" presName="background3" presStyleLbl="node3" presStyleIdx="3" presStyleCnt="6"/>
      <dgm:spPr/>
    </dgm:pt>
    <dgm:pt modelId="{94BD0EFC-D015-455F-822D-9BBEFA4206F9}" type="pres">
      <dgm:prSet presAssocID="{0866C68F-322E-4F85-8E57-E2F69DBB2D69}" presName="text3" presStyleLbl="fgAcc3" presStyleIdx="3" presStyleCnt="6">
        <dgm:presLayoutVars>
          <dgm:chPref val="3"/>
        </dgm:presLayoutVars>
      </dgm:prSet>
      <dgm:spPr/>
      <dgm:t>
        <a:bodyPr/>
        <a:lstStyle/>
        <a:p>
          <a:endParaRPr lang="en-US"/>
        </a:p>
      </dgm:t>
    </dgm:pt>
    <dgm:pt modelId="{B23E3BBF-B789-483B-BC50-D52DD03DC839}" type="pres">
      <dgm:prSet presAssocID="{0866C68F-322E-4F85-8E57-E2F69DBB2D69}" presName="hierChild4" presStyleCnt="0"/>
      <dgm:spPr/>
    </dgm:pt>
    <dgm:pt modelId="{5A194DBD-388A-406E-ADA9-58B0640A0BD2}" type="pres">
      <dgm:prSet presAssocID="{4B8C5053-03E0-490C-A92C-140D4C641E9C}" presName="Name17" presStyleLbl="parChTrans1D3" presStyleIdx="4" presStyleCnt="6"/>
      <dgm:spPr/>
      <dgm:t>
        <a:bodyPr/>
        <a:lstStyle/>
        <a:p>
          <a:endParaRPr lang="en-US"/>
        </a:p>
      </dgm:t>
    </dgm:pt>
    <dgm:pt modelId="{59AB3DC7-5C5F-409F-86B6-F45F1196751C}" type="pres">
      <dgm:prSet presAssocID="{AB314020-CF81-4BFA-B6B9-4A27B6FD94D6}" presName="hierRoot3" presStyleCnt="0"/>
      <dgm:spPr/>
    </dgm:pt>
    <dgm:pt modelId="{0393EA98-9198-4476-8A4C-FB42FCA7409E}" type="pres">
      <dgm:prSet presAssocID="{AB314020-CF81-4BFA-B6B9-4A27B6FD94D6}" presName="composite3" presStyleCnt="0"/>
      <dgm:spPr/>
    </dgm:pt>
    <dgm:pt modelId="{151ADA8B-38FD-470B-AF58-7ADCB26D6FCB}" type="pres">
      <dgm:prSet presAssocID="{AB314020-CF81-4BFA-B6B9-4A27B6FD94D6}" presName="background3" presStyleLbl="node3" presStyleIdx="4" presStyleCnt="6"/>
      <dgm:spPr/>
    </dgm:pt>
    <dgm:pt modelId="{9A590F87-35A5-43AC-A713-D611F0CBE67A}" type="pres">
      <dgm:prSet presAssocID="{AB314020-CF81-4BFA-B6B9-4A27B6FD94D6}" presName="text3" presStyleLbl="fgAcc3" presStyleIdx="4" presStyleCnt="6">
        <dgm:presLayoutVars>
          <dgm:chPref val="3"/>
        </dgm:presLayoutVars>
      </dgm:prSet>
      <dgm:spPr/>
      <dgm:t>
        <a:bodyPr/>
        <a:lstStyle/>
        <a:p>
          <a:endParaRPr lang="en-US"/>
        </a:p>
      </dgm:t>
    </dgm:pt>
    <dgm:pt modelId="{202274E6-06AE-4F2F-9388-BCB2A90E03B2}" type="pres">
      <dgm:prSet presAssocID="{AB314020-CF81-4BFA-B6B9-4A27B6FD94D6}" presName="hierChild4" presStyleCnt="0"/>
      <dgm:spPr/>
    </dgm:pt>
    <dgm:pt modelId="{9DDA73DD-F5C3-4DD9-B69D-B5EA3C55C631}" type="pres">
      <dgm:prSet presAssocID="{8C2D51FD-7CF7-4A20-AFF8-E97B5DA3655C}" presName="Name17" presStyleLbl="parChTrans1D3" presStyleIdx="5" presStyleCnt="6"/>
      <dgm:spPr/>
      <dgm:t>
        <a:bodyPr/>
        <a:lstStyle/>
        <a:p>
          <a:endParaRPr lang="en-US"/>
        </a:p>
      </dgm:t>
    </dgm:pt>
    <dgm:pt modelId="{0A462F0B-CC9A-4317-83E2-7C87CD7A9F84}" type="pres">
      <dgm:prSet presAssocID="{D388BF8A-396D-4930-8B23-D4E834E39CA5}" presName="hierRoot3" presStyleCnt="0"/>
      <dgm:spPr/>
    </dgm:pt>
    <dgm:pt modelId="{57402679-6171-4210-850C-800BC6DEB079}" type="pres">
      <dgm:prSet presAssocID="{D388BF8A-396D-4930-8B23-D4E834E39CA5}" presName="composite3" presStyleCnt="0"/>
      <dgm:spPr/>
    </dgm:pt>
    <dgm:pt modelId="{8C6E6117-A39D-4884-9051-1E465B2382EA}" type="pres">
      <dgm:prSet presAssocID="{D388BF8A-396D-4930-8B23-D4E834E39CA5}" presName="background3" presStyleLbl="node3" presStyleIdx="5" presStyleCnt="6"/>
      <dgm:spPr/>
    </dgm:pt>
    <dgm:pt modelId="{CA878120-80BF-49A0-913C-735DEC8F543A}" type="pres">
      <dgm:prSet presAssocID="{D388BF8A-396D-4930-8B23-D4E834E39CA5}" presName="text3" presStyleLbl="fgAcc3" presStyleIdx="5" presStyleCnt="6">
        <dgm:presLayoutVars>
          <dgm:chPref val="3"/>
        </dgm:presLayoutVars>
      </dgm:prSet>
      <dgm:spPr/>
      <dgm:t>
        <a:bodyPr/>
        <a:lstStyle/>
        <a:p>
          <a:endParaRPr lang="en-US"/>
        </a:p>
      </dgm:t>
    </dgm:pt>
    <dgm:pt modelId="{BEA78F99-9E7D-4128-995A-2FF7BFECC3A7}" type="pres">
      <dgm:prSet presAssocID="{D388BF8A-396D-4930-8B23-D4E834E39CA5}" presName="hierChild4" presStyleCnt="0"/>
      <dgm:spPr/>
    </dgm:pt>
  </dgm:ptLst>
  <dgm:cxnLst>
    <dgm:cxn modelId="{033E0976-F280-4264-B4B3-9D008C5349EC}" type="presOf" srcId="{B45B047F-9272-4AAB-B161-908DA724B46A}" destId="{26AD6345-3F32-4E1C-B654-1B69749311FA}" srcOrd="0" destOrd="0" presId="urn:microsoft.com/office/officeart/2005/8/layout/hierarchy1"/>
    <dgm:cxn modelId="{415C9649-BBEE-4F8E-9F7C-8B9910B1F291}" type="presOf" srcId="{7A0C334E-B966-4E4C-B27A-32ED0F91CF0E}" destId="{D3032D73-B5DA-4FF7-B8E7-08BFA5E268D7}" srcOrd="0" destOrd="0" presId="urn:microsoft.com/office/officeart/2005/8/layout/hierarchy1"/>
    <dgm:cxn modelId="{68DEA395-AAE0-4C20-8669-9FCA7DBDD6B5}" type="presOf" srcId="{83357B92-02B5-4A8B-905A-D2FB323DD693}" destId="{E9D43A35-4CE9-4EFF-967B-D2E4E6B7F5FB}" srcOrd="0" destOrd="0" presId="urn:microsoft.com/office/officeart/2005/8/layout/hierarchy1"/>
    <dgm:cxn modelId="{FE20E2FC-45F4-4D6F-BBB0-FFA7A3294A45}" srcId="{95EDBDB9-3AF3-45A0-A3F2-FE8339241CE4}" destId="{0866C68F-322E-4F85-8E57-E2F69DBB2D69}" srcOrd="0" destOrd="0" parTransId="{9D137D18-FAAA-48C0-8C15-D84B65841038}" sibTransId="{861DE24D-7321-4F9B-BE5F-087B5B4B26C3}"/>
    <dgm:cxn modelId="{16B1F345-F90E-4E86-A5EE-C08716D55C54}" type="presOf" srcId="{9FCC7179-A5DF-444E-9834-5C53E32A13BF}" destId="{7676352F-5375-46F5-9BB0-2AA54F23E12E}" srcOrd="0" destOrd="0" presId="urn:microsoft.com/office/officeart/2005/8/layout/hierarchy1"/>
    <dgm:cxn modelId="{E110FE0F-47ED-4541-8299-EB9AB58B3F18}" srcId="{95EDBDB9-3AF3-45A0-A3F2-FE8339241CE4}" destId="{AB314020-CF81-4BFA-B6B9-4A27B6FD94D6}" srcOrd="1" destOrd="0" parTransId="{4B8C5053-03E0-490C-A92C-140D4C641E9C}" sibTransId="{0D9AE7FA-23CE-40B8-B7B9-A6DBDD057EC2}"/>
    <dgm:cxn modelId="{61E31FC1-5143-4684-B76D-B9B5F580C8C6}" type="presOf" srcId="{D55047AC-B3EE-4FA4-8491-2DE61CC4B39A}" destId="{DF3644E2-63FF-4142-9434-22D232B0E019}" srcOrd="0" destOrd="0" presId="urn:microsoft.com/office/officeart/2005/8/layout/hierarchy1"/>
    <dgm:cxn modelId="{84639663-3573-44D8-91AD-A2226F50BA90}" srcId="{95EDBDB9-3AF3-45A0-A3F2-FE8339241CE4}" destId="{D388BF8A-396D-4930-8B23-D4E834E39CA5}" srcOrd="2" destOrd="0" parTransId="{8C2D51FD-7CF7-4A20-AFF8-E97B5DA3655C}" sibTransId="{2E11EC04-8843-4E53-AD0F-61ACB3A4A193}"/>
    <dgm:cxn modelId="{67CE4B8E-2CC3-47F4-9E2D-A3157D53AEBF}" type="presOf" srcId="{AB314020-CF81-4BFA-B6B9-4A27B6FD94D6}" destId="{9A590F87-35A5-43AC-A713-D611F0CBE67A}" srcOrd="0" destOrd="0" presId="urn:microsoft.com/office/officeart/2005/8/layout/hierarchy1"/>
    <dgm:cxn modelId="{6D6175FE-A881-4BF8-8594-363915F9B82C}" type="presOf" srcId="{D388BF8A-396D-4930-8B23-D4E834E39CA5}" destId="{CA878120-80BF-49A0-913C-735DEC8F543A}" srcOrd="0" destOrd="0" presId="urn:microsoft.com/office/officeart/2005/8/layout/hierarchy1"/>
    <dgm:cxn modelId="{17FCCA06-7447-4B32-A356-8162C8ECB6A7}" type="presOf" srcId="{9D137D18-FAAA-48C0-8C15-D84B65841038}" destId="{36451E97-B08F-4B26-9650-1A77E01B1022}" srcOrd="0" destOrd="0" presId="urn:microsoft.com/office/officeart/2005/8/layout/hierarchy1"/>
    <dgm:cxn modelId="{BE9AEC4F-3DEA-43A6-849A-6EAA6323D49C}" type="presOf" srcId="{4B8C5053-03E0-490C-A92C-140D4C641E9C}" destId="{5A194DBD-388A-406E-ADA9-58B0640A0BD2}" srcOrd="0" destOrd="0" presId="urn:microsoft.com/office/officeart/2005/8/layout/hierarchy1"/>
    <dgm:cxn modelId="{AA8E52F3-1A13-4C08-B805-668FBC004CAF}" type="presOf" srcId="{8CC9CD8A-C75A-4EAD-B1F2-C4F4B2721D7F}" destId="{1977CC10-FFBF-41E0-B3CF-FBAFE834CAD6}" srcOrd="0" destOrd="0" presId="urn:microsoft.com/office/officeart/2005/8/layout/hierarchy1"/>
    <dgm:cxn modelId="{C78BE6BA-6979-4ACA-ABAB-F750F8CE0BC7}" srcId="{D3F87627-4B41-4757-8826-8518916F16E9}" destId="{7A0C334E-B966-4E4C-B27A-32ED0F91CF0E}" srcOrd="1" destOrd="0" parTransId="{FE0DC8DE-82A6-4042-89AD-101CF3A93D80}" sibTransId="{53BAC0F2-69C9-4609-BE4D-C12B029C7576}"/>
    <dgm:cxn modelId="{835934CD-F9FF-4103-965F-4A7E822B93C5}" type="presOf" srcId="{8C2D51FD-7CF7-4A20-AFF8-E97B5DA3655C}" destId="{9DDA73DD-F5C3-4DD9-B69D-B5EA3C55C631}" srcOrd="0" destOrd="0" presId="urn:microsoft.com/office/officeart/2005/8/layout/hierarchy1"/>
    <dgm:cxn modelId="{5DDCAA40-E361-43FE-82CB-993BD46D73D0}" type="presOf" srcId="{7DFEA52D-E10A-4A28-AFB5-9278B93F30A0}" destId="{6596FCD4-980B-43CD-B1C2-D3F718EA8A7D}" srcOrd="0" destOrd="0" presId="urn:microsoft.com/office/officeart/2005/8/layout/hierarchy1"/>
    <dgm:cxn modelId="{D771F99C-0131-48DF-9031-C57CEA455DBF}" srcId="{D55047AC-B3EE-4FA4-8491-2DE61CC4B39A}" destId="{D3F87627-4B41-4757-8826-8518916F16E9}" srcOrd="0" destOrd="0" parTransId="{253AEE28-8C37-4293-893D-08564E71D2F4}" sibTransId="{EF659705-8020-4E40-84C3-C578B63CFDDA}"/>
    <dgm:cxn modelId="{E612813D-2A22-4A42-A70D-EEC4885CD85B}" srcId="{D3F87627-4B41-4757-8826-8518916F16E9}" destId="{7DFEA52D-E10A-4A28-AFB5-9278B93F30A0}" srcOrd="2" destOrd="0" parTransId="{83357B92-02B5-4A8B-905A-D2FB323DD693}" sibTransId="{CBE87CC8-488B-4550-93F0-A20C513608FF}"/>
    <dgm:cxn modelId="{DE87DA0B-3C1D-48D9-8B18-1CF52BCA23FB}" type="presOf" srcId="{95EDBDB9-3AF3-45A0-A3F2-FE8339241CE4}" destId="{B5DFE366-3981-4BF8-A5C0-1C59C42AA5E1}" srcOrd="0" destOrd="0" presId="urn:microsoft.com/office/officeart/2005/8/layout/hierarchy1"/>
    <dgm:cxn modelId="{F4516DE0-3420-497D-9C9E-DA42941C68B9}" type="presOf" srcId="{D30F2A59-D9F2-4101-A053-3981B319E4FB}" destId="{2E430396-5ED6-4C48-BA53-A7770C1CB0F7}" srcOrd="0" destOrd="0" presId="urn:microsoft.com/office/officeart/2005/8/layout/hierarchy1"/>
    <dgm:cxn modelId="{3E473F6C-D3AC-4099-91C3-0EB77F30E83B}" type="presOf" srcId="{FE0DC8DE-82A6-4042-89AD-101CF3A93D80}" destId="{9DE3E5CE-B208-48F6-95BA-26F0CE97B1F7}" srcOrd="0" destOrd="0" presId="urn:microsoft.com/office/officeart/2005/8/layout/hierarchy1"/>
    <dgm:cxn modelId="{03874D48-CF21-4447-840E-E60E9D160282}" type="presOf" srcId="{253AEE28-8C37-4293-893D-08564E71D2F4}" destId="{12F93120-88CB-496E-861F-02AA475C190A}" srcOrd="0" destOrd="0" presId="urn:microsoft.com/office/officeart/2005/8/layout/hierarchy1"/>
    <dgm:cxn modelId="{8B23F23E-8D72-4608-9E51-97EA279CB268}" srcId="{D30F2A59-D9F2-4101-A053-3981B319E4FB}" destId="{D55047AC-B3EE-4FA4-8491-2DE61CC4B39A}" srcOrd="0" destOrd="0" parTransId="{85210715-8D49-4151-ADF7-FBEC4E28BC7C}" sibTransId="{912FB1E7-1DEA-45D9-95B5-C623E0CE11E1}"/>
    <dgm:cxn modelId="{39BDBFA3-4705-4CBA-8EDF-F0951E535CE3}" srcId="{D55047AC-B3EE-4FA4-8491-2DE61CC4B39A}" destId="{95EDBDB9-3AF3-45A0-A3F2-FE8339241CE4}" srcOrd="1" destOrd="0" parTransId="{B45B047F-9272-4AAB-B161-908DA724B46A}" sibTransId="{89F61434-8505-437E-8948-A4C9C1CD66A3}"/>
    <dgm:cxn modelId="{AD54385C-225A-45E4-85C0-40B93DD3491D}" type="presOf" srcId="{D3F87627-4B41-4757-8826-8518916F16E9}" destId="{A4399CD1-4840-4051-934F-21027338B133}" srcOrd="0" destOrd="0" presId="urn:microsoft.com/office/officeart/2005/8/layout/hierarchy1"/>
    <dgm:cxn modelId="{9EC2D0CC-6186-4859-BB26-A3BC755CC8CD}" srcId="{D3F87627-4B41-4757-8826-8518916F16E9}" destId="{8CC9CD8A-C75A-4EAD-B1F2-C4F4B2721D7F}" srcOrd="0" destOrd="0" parTransId="{9FCC7179-A5DF-444E-9834-5C53E32A13BF}" sibTransId="{5057A30F-E9DD-482A-8EAA-10F71136F4F0}"/>
    <dgm:cxn modelId="{49FC80E1-8758-46A3-B982-291DF6D1543C}" type="presOf" srcId="{0866C68F-322E-4F85-8E57-E2F69DBB2D69}" destId="{94BD0EFC-D015-455F-822D-9BBEFA4206F9}" srcOrd="0" destOrd="0" presId="urn:microsoft.com/office/officeart/2005/8/layout/hierarchy1"/>
    <dgm:cxn modelId="{47CAC432-4A73-4093-9BB3-C63FB8D834DE}" type="presParOf" srcId="{2E430396-5ED6-4C48-BA53-A7770C1CB0F7}" destId="{DDE9F7D1-DA0A-4C94-98A0-E847145FFEBB}" srcOrd="0" destOrd="0" presId="urn:microsoft.com/office/officeart/2005/8/layout/hierarchy1"/>
    <dgm:cxn modelId="{DCDAF619-9D4D-4083-8579-53B26796A55E}" type="presParOf" srcId="{DDE9F7D1-DA0A-4C94-98A0-E847145FFEBB}" destId="{00782484-70D9-40B8-9A7C-CD6867BBDA06}" srcOrd="0" destOrd="0" presId="urn:microsoft.com/office/officeart/2005/8/layout/hierarchy1"/>
    <dgm:cxn modelId="{26CE8845-2002-451B-A692-0CFA0A613970}" type="presParOf" srcId="{00782484-70D9-40B8-9A7C-CD6867BBDA06}" destId="{03D1F761-3D96-48EE-B6E0-BACBEF26689B}" srcOrd="0" destOrd="0" presId="urn:microsoft.com/office/officeart/2005/8/layout/hierarchy1"/>
    <dgm:cxn modelId="{AE02D662-85FA-408E-B269-76ACDCAD9C0D}" type="presParOf" srcId="{00782484-70D9-40B8-9A7C-CD6867BBDA06}" destId="{DF3644E2-63FF-4142-9434-22D232B0E019}" srcOrd="1" destOrd="0" presId="urn:microsoft.com/office/officeart/2005/8/layout/hierarchy1"/>
    <dgm:cxn modelId="{F58303F2-03CB-4BEA-9466-6E7B7FC1B9B8}" type="presParOf" srcId="{DDE9F7D1-DA0A-4C94-98A0-E847145FFEBB}" destId="{A4A6A0E1-75AA-49C5-94EC-CCF97F74B188}" srcOrd="1" destOrd="0" presId="urn:microsoft.com/office/officeart/2005/8/layout/hierarchy1"/>
    <dgm:cxn modelId="{F3CDD2F8-42C4-46BE-AE72-FD219E1B742A}" type="presParOf" srcId="{A4A6A0E1-75AA-49C5-94EC-CCF97F74B188}" destId="{12F93120-88CB-496E-861F-02AA475C190A}" srcOrd="0" destOrd="0" presId="urn:microsoft.com/office/officeart/2005/8/layout/hierarchy1"/>
    <dgm:cxn modelId="{474630B9-9B96-4815-BFD9-CB620D96179C}" type="presParOf" srcId="{A4A6A0E1-75AA-49C5-94EC-CCF97F74B188}" destId="{2B21E1DF-5520-4765-963B-285357E36BD1}" srcOrd="1" destOrd="0" presId="urn:microsoft.com/office/officeart/2005/8/layout/hierarchy1"/>
    <dgm:cxn modelId="{1F6F5D80-C471-4EF9-BC50-2A25E2C0ED31}" type="presParOf" srcId="{2B21E1DF-5520-4765-963B-285357E36BD1}" destId="{44702380-D4D1-405B-BC46-85487D5E1D50}" srcOrd="0" destOrd="0" presId="urn:microsoft.com/office/officeart/2005/8/layout/hierarchy1"/>
    <dgm:cxn modelId="{FE9900A6-A68A-4CC3-AAEB-5E200D02532D}" type="presParOf" srcId="{44702380-D4D1-405B-BC46-85487D5E1D50}" destId="{98265041-A1E8-4012-8B52-43B1A43D5BFB}" srcOrd="0" destOrd="0" presId="urn:microsoft.com/office/officeart/2005/8/layout/hierarchy1"/>
    <dgm:cxn modelId="{1D110282-E8A7-4D24-90F1-3CE74369CE1E}" type="presParOf" srcId="{44702380-D4D1-405B-BC46-85487D5E1D50}" destId="{A4399CD1-4840-4051-934F-21027338B133}" srcOrd="1" destOrd="0" presId="urn:microsoft.com/office/officeart/2005/8/layout/hierarchy1"/>
    <dgm:cxn modelId="{F675F5B8-330E-4CDB-A5A2-F7E673CC982E}" type="presParOf" srcId="{2B21E1DF-5520-4765-963B-285357E36BD1}" destId="{209B0A93-B1DC-4510-AF2E-1E7A1B523BC2}" srcOrd="1" destOrd="0" presId="urn:microsoft.com/office/officeart/2005/8/layout/hierarchy1"/>
    <dgm:cxn modelId="{228B0B3C-8F61-4E10-BF79-F2436AAB3825}" type="presParOf" srcId="{209B0A93-B1DC-4510-AF2E-1E7A1B523BC2}" destId="{7676352F-5375-46F5-9BB0-2AA54F23E12E}" srcOrd="0" destOrd="0" presId="urn:microsoft.com/office/officeart/2005/8/layout/hierarchy1"/>
    <dgm:cxn modelId="{1832F981-7D89-4AEA-AE8E-5CBF74EE5966}" type="presParOf" srcId="{209B0A93-B1DC-4510-AF2E-1E7A1B523BC2}" destId="{2EBED753-9781-4682-BF85-7F28FF620F0B}" srcOrd="1" destOrd="0" presId="urn:microsoft.com/office/officeart/2005/8/layout/hierarchy1"/>
    <dgm:cxn modelId="{15A5A05C-C1C1-426E-9477-CBDD2137DEA8}" type="presParOf" srcId="{2EBED753-9781-4682-BF85-7F28FF620F0B}" destId="{7927E835-AF33-4220-BE64-03492D751BF3}" srcOrd="0" destOrd="0" presId="urn:microsoft.com/office/officeart/2005/8/layout/hierarchy1"/>
    <dgm:cxn modelId="{FA95D732-FFF5-4180-9A84-E77DCCBEC7C2}" type="presParOf" srcId="{7927E835-AF33-4220-BE64-03492D751BF3}" destId="{15D47152-6D48-44D4-93EA-AAA8E5521711}" srcOrd="0" destOrd="0" presId="urn:microsoft.com/office/officeart/2005/8/layout/hierarchy1"/>
    <dgm:cxn modelId="{B485A364-A216-4872-8FF7-EC906E16D108}" type="presParOf" srcId="{7927E835-AF33-4220-BE64-03492D751BF3}" destId="{1977CC10-FFBF-41E0-B3CF-FBAFE834CAD6}" srcOrd="1" destOrd="0" presId="urn:microsoft.com/office/officeart/2005/8/layout/hierarchy1"/>
    <dgm:cxn modelId="{59EA9F05-8548-4E22-98AB-C727625C643E}" type="presParOf" srcId="{2EBED753-9781-4682-BF85-7F28FF620F0B}" destId="{14F72B3C-FAE6-4820-8309-E82266BA6C5B}" srcOrd="1" destOrd="0" presId="urn:microsoft.com/office/officeart/2005/8/layout/hierarchy1"/>
    <dgm:cxn modelId="{46826FC5-3D17-461E-AC75-EACEB5A1E1D1}" type="presParOf" srcId="{209B0A93-B1DC-4510-AF2E-1E7A1B523BC2}" destId="{9DE3E5CE-B208-48F6-95BA-26F0CE97B1F7}" srcOrd="2" destOrd="0" presId="urn:microsoft.com/office/officeart/2005/8/layout/hierarchy1"/>
    <dgm:cxn modelId="{F6D8383F-6B50-4DEB-AB89-C86191E572A9}" type="presParOf" srcId="{209B0A93-B1DC-4510-AF2E-1E7A1B523BC2}" destId="{C1ADDFC4-800F-422E-BBA6-7749C2C92ACA}" srcOrd="3" destOrd="0" presId="urn:microsoft.com/office/officeart/2005/8/layout/hierarchy1"/>
    <dgm:cxn modelId="{BA97EEFF-4408-420A-AA17-DC5A2FDF474B}" type="presParOf" srcId="{C1ADDFC4-800F-422E-BBA6-7749C2C92ACA}" destId="{C3E89C5A-DBC9-47F2-A934-9F80BC847463}" srcOrd="0" destOrd="0" presId="urn:microsoft.com/office/officeart/2005/8/layout/hierarchy1"/>
    <dgm:cxn modelId="{55D3CC6C-C584-406C-93BB-3FAA68E271E9}" type="presParOf" srcId="{C3E89C5A-DBC9-47F2-A934-9F80BC847463}" destId="{3C9ADF64-D68A-486F-BB18-DDE6258B5FC4}" srcOrd="0" destOrd="0" presId="urn:microsoft.com/office/officeart/2005/8/layout/hierarchy1"/>
    <dgm:cxn modelId="{DFB1CC78-0070-4015-AFEB-9CF4F2FCC6B4}" type="presParOf" srcId="{C3E89C5A-DBC9-47F2-A934-9F80BC847463}" destId="{D3032D73-B5DA-4FF7-B8E7-08BFA5E268D7}" srcOrd="1" destOrd="0" presId="urn:microsoft.com/office/officeart/2005/8/layout/hierarchy1"/>
    <dgm:cxn modelId="{21876360-2495-4642-8B98-4F62EB827C7F}" type="presParOf" srcId="{C1ADDFC4-800F-422E-BBA6-7749C2C92ACA}" destId="{3DBDDD69-80AC-450A-9754-70C94A8FE19C}" srcOrd="1" destOrd="0" presId="urn:microsoft.com/office/officeart/2005/8/layout/hierarchy1"/>
    <dgm:cxn modelId="{003A192D-03AB-4712-9CD3-1DCDF29027F9}" type="presParOf" srcId="{209B0A93-B1DC-4510-AF2E-1E7A1B523BC2}" destId="{E9D43A35-4CE9-4EFF-967B-D2E4E6B7F5FB}" srcOrd="4" destOrd="0" presId="urn:microsoft.com/office/officeart/2005/8/layout/hierarchy1"/>
    <dgm:cxn modelId="{422CAE1C-EEAC-464A-A252-91FC27663D0C}" type="presParOf" srcId="{209B0A93-B1DC-4510-AF2E-1E7A1B523BC2}" destId="{07FBA70D-FAAB-4A07-A61A-7DC647D61787}" srcOrd="5" destOrd="0" presId="urn:microsoft.com/office/officeart/2005/8/layout/hierarchy1"/>
    <dgm:cxn modelId="{927300EE-8C2F-43CB-95C5-5191A1BC423E}" type="presParOf" srcId="{07FBA70D-FAAB-4A07-A61A-7DC647D61787}" destId="{E11B7E2C-BC4B-42A6-8BFD-72C9BD4B3E22}" srcOrd="0" destOrd="0" presId="urn:microsoft.com/office/officeart/2005/8/layout/hierarchy1"/>
    <dgm:cxn modelId="{50F83B2E-20EE-4EFD-AC7B-2EBD1C40C62C}" type="presParOf" srcId="{E11B7E2C-BC4B-42A6-8BFD-72C9BD4B3E22}" destId="{5A9A6F30-9AD4-4E4B-A6CE-6DCAA6F74CC9}" srcOrd="0" destOrd="0" presId="urn:microsoft.com/office/officeart/2005/8/layout/hierarchy1"/>
    <dgm:cxn modelId="{FBB4D139-24DB-4C74-9E81-160C6AD94EB5}" type="presParOf" srcId="{E11B7E2C-BC4B-42A6-8BFD-72C9BD4B3E22}" destId="{6596FCD4-980B-43CD-B1C2-D3F718EA8A7D}" srcOrd="1" destOrd="0" presId="urn:microsoft.com/office/officeart/2005/8/layout/hierarchy1"/>
    <dgm:cxn modelId="{514A32F9-D7AE-4608-AF38-95EF845C20EF}" type="presParOf" srcId="{07FBA70D-FAAB-4A07-A61A-7DC647D61787}" destId="{71311A2D-3703-40AD-BEB5-4EC3DFB46F03}" srcOrd="1" destOrd="0" presId="urn:microsoft.com/office/officeart/2005/8/layout/hierarchy1"/>
    <dgm:cxn modelId="{9C06BA62-D86F-4E58-BE1D-C6CE67C6DBE0}" type="presParOf" srcId="{A4A6A0E1-75AA-49C5-94EC-CCF97F74B188}" destId="{26AD6345-3F32-4E1C-B654-1B69749311FA}" srcOrd="2" destOrd="0" presId="urn:microsoft.com/office/officeart/2005/8/layout/hierarchy1"/>
    <dgm:cxn modelId="{3C3A993D-A2AB-404C-85E9-67839DB12862}" type="presParOf" srcId="{A4A6A0E1-75AA-49C5-94EC-CCF97F74B188}" destId="{AAF3DD90-FC44-4FBD-95A4-05C268596467}" srcOrd="3" destOrd="0" presId="urn:microsoft.com/office/officeart/2005/8/layout/hierarchy1"/>
    <dgm:cxn modelId="{C802F2E7-5280-457A-B7E4-CDCE0D49D4DA}" type="presParOf" srcId="{AAF3DD90-FC44-4FBD-95A4-05C268596467}" destId="{2A3BEE42-14AF-4668-9179-15216D75AA41}" srcOrd="0" destOrd="0" presId="urn:microsoft.com/office/officeart/2005/8/layout/hierarchy1"/>
    <dgm:cxn modelId="{9DA35C84-DA76-4C43-B0BF-036B3732541A}" type="presParOf" srcId="{2A3BEE42-14AF-4668-9179-15216D75AA41}" destId="{A0F55AC4-428C-469D-8E5E-D1298566B08C}" srcOrd="0" destOrd="0" presId="urn:microsoft.com/office/officeart/2005/8/layout/hierarchy1"/>
    <dgm:cxn modelId="{48F324C8-1E1E-435B-9660-664712D23C47}" type="presParOf" srcId="{2A3BEE42-14AF-4668-9179-15216D75AA41}" destId="{B5DFE366-3981-4BF8-A5C0-1C59C42AA5E1}" srcOrd="1" destOrd="0" presId="urn:microsoft.com/office/officeart/2005/8/layout/hierarchy1"/>
    <dgm:cxn modelId="{0EF47481-0873-4FD2-A05A-35859E440221}" type="presParOf" srcId="{AAF3DD90-FC44-4FBD-95A4-05C268596467}" destId="{C81EBB80-3654-4B7F-95D9-6349CFD60F1C}" srcOrd="1" destOrd="0" presId="urn:microsoft.com/office/officeart/2005/8/layout/hierarchy1"/>
    <dgm:cxn modelId="{8C68AFF9-4AA5-4BEF-9E03-5A294E8AA49F}" type="presParOf" srcId="{C81EBB80-3654-4B7F-95D9-6349CFD60F1C}" destId="{36451E97-B08F-4B26-9650-1A77E01B1022}" srcOrd="0" destOrd="0" presId="urn:microsoft.com/office/officeart/2005/8/layout/hierarchy1"/>
    <dgm:cxn modelId="{1B2D298A-BA54-4437-8720-1F15E018BC29}" type="presParOf" srcId="{C81EBB80-3654-4B7F-95D9-6349CFD60F1C}" destId="{7645B913-E101-41F2-B7EE-AF0378522649}" srcOrd="1" destOrd="0" presId="urn:microsoft.com/office/officeart/2005/8/layout/hierarchy1"/>
    <dgm:cxn modelId="{76B5B0B4-13A7-47E6-80D1-1E628978B213}" type="presParOf" srcId="{7645B913-E101-41F2-B7EE-AF0378522649}" destId="{E52FB488-6E5D-440F-80AB-066458C60D00}" srcOrd="0" destOrd="0" presId="urn:microsoft.com/office/officeart/2005/8/layout/hierarchy1"/>
    <dgm:cxn modelId="{9B57C301-AE3C-4DCD-BF11-6BFC3CED1A1C}" type="presParOf" srcId="{E52FB488-6E5D-440F-80AB-066458C60D00}" destId="{0331B087-23ED-48DE-A1BE-2A7D33DFC99E}" srcOrd="0" destOrd="0" presId="urn:microsoft.com/office/officeart/2005/8/layout/hierarchy1"/>
    <dgm:cxn modelId="{ACA19DA7-63ED-486F-9353-9F14F1CABD7B}" type="presParOf" srcId="{E52FB488-6E5D-440F-80AB-066458C60D00}" destId="{94BD0EFC-D015-455F-822D-9BBEFA4206F9}" srcOrd="1" destOrd="0" presId="urn:microsoft.com/office/officeart/2005/8/layout/hierarchy1"/>
    <dgm:cxn modelId="{602194BC-B52D-449B-8CFE-86A38FEE3063}" type="presParOf" srcId="{7645B913-E101-41F2-B7EE-AF0378522649}" destId="{B23E3BBF-B789-483B-BC50-D52DD03DC839}" srcOrd="1" destOrd="0" presId="urn:microsoft.com/office/officeart/2005/8/layout/hierarchy1"/>
    <dgm:cxn modelId="{16FDDF14-1066-4A00-AF38-901D1CEC34E5}" type="presParOf" srcId="{C81EBB80-3654-4B7F-95D9-6349CFD60F1C}" destId="{5A194DBD-388A-406E-ADA9-58B0640A0BD2}" srcOrd="2" destOrd="0" presId="urn:microsoft.com/office/officeart/2005/8/layout/hierarchy1"/>
    <dgm:cxn modelId="{096F22F3-A017-40AC-A177-0ADCAA548EDF}" type="presParOf" srcId="{C81EBB80-3654-4B7F-95D9-6349CFD60F1C}" destId="{59AB3DC7-5C5F-409F-86B6-F45F1196751C}" srcOrd="3" destOrd="0" presId="urn:microsoft.com/office/officeart/2005/8/layout/hierarchy1"/>
    <dgm:cxn modelId="{E95EFCFE-C0B8-4FF6-B01F-A5A7601D0C47}" type="presParOf" srcId="{59AB3DC7-5C5F-409F-86B6-F45F1196751C}" destId="{0393EA98-9198-4476-8A4C-FB42FCA7409E}" srcOrd="0" destOrd="0" presId="urn:microsoft.com/office/officeart/2005/8/layout/hierarchy1"/>
    <dgm:cxn modelId="{3A03AA7E-084B-4934-B053-4A6B47FFAAF3}" type="presParOf" srcId="{0393EA98-9198-4476-8A4C-FB42FCA7409E}" destId="{151ADA8B-38FD-470B-AF58-7ADCB26D6FCB}" srcOrd="0" destOrd="0" presId="urn:microsoft.com/office/officeart/2005/8/layout/hierarchy1"/>
    <dgm:cxn modelId="{1AADF50D-EE4F-4CD1-9CE7-7391BA9E5762}" type="presParOf" srcId="{0393EA98-9198-4476-8A4C-FB42FCA7409E}" destId="{9A590F87-35A5-43AC-A713-D611F0CBE67A}" srcOrd="1" destOrd="0" presId="urn:microsoft.com/office/officeart/2005/8/layout/hierarchy1"/>
    <dgm:cxn modelId="{70BF5A5C-345D-4961-836C-95B1A2570E36}" type="presParOf" srcId="{59AB3DC7-5C5F-409F-86B6-F45F1196751C}" destId="{202274E6-06AE-4F2F-9388-BCB2A90E03B2}" srcOrd="1" destOrd="0" presId="urn:microsoft.com/office/officeart/2005/8/layout/hierarchy1"/>
    <dgm:cxn modelId="{BAD6EC77-57C2-4B82-B993-FC6C184486FB}" type="presParOf" srcId="{C81EBB80-3654-4B7F-95D9-6349CFD60F1C}" destId="{9DDA73DD-F5C3-4DD9-B69D-B5EA3C55C631}" srcOrd="4" destOrd="0" presId="urn:microsoft.com/office/officeart/2005/8/layout/hierarchy1"/>
    <dgm:cxn modelId="{14B34041-BFF2-4AA9-9B4B-4E6E860B97AB}" type="presParOf" srcId="{C81EBB80-3654-4B7F-95D9-6349CFD60F1C}" destId="{0A462F0B-CC9A-4317-83E2-7C87CD7A9F84}" srcOrd="5" destOrd="0" presId="urn:microsoft.com/office/officeart/2005/8/layout/hierarchy1"/>
    <dgm:cxn modelId="{B046B3D5-D4CE-41EF-BB0E-05463C3EDD81}" type="presParOf" srcId="{0A462F0B-CC9A-4317-83E2-7C87CD7A9F84}" destId="{57402679-6171-4210-850C-800BC6DEB079}" srcOrd="0" destOrd="0" presId="urn:microsoft.com/office/officeart/2005/8/layout/hierarchy1"/>
    <dgm:cxn modelId="{89DD02E9-4F55-494B-89BD-B72E1A802818}" type="presParOf" srcId="{57402679-6171-4210-850C-800BC6DEB079}" destId="{8C6E6117-A39D-4884-9051-1E465B2382EA}" srcOrd="0" destOrd="0" presId="urn:microsoft.com/office/officeart/2005/8/layout/hierarchy1"/>
    <dgm:cxn modelId="{4A105D5C-9888-4DF0-9E30-B781DC4DD5CB}" type="presParOf" srcId="{57402679-6171-4210-850C-800BC6DEB079}" destId="{CA878120-80BF-49A0-913C-735DEC8F543A}" srcOrd="1" destOrd="0" presId="urn:microsoft.com/office/officeart/2005/8/layout/hierarchy1"/>
    <dgm:cxn modelId="{17E26456-F2BB-47E2-97DE-EDA3DC8553A3}" type="presParOf" srcId="{0A462F0B-CC9A-4317-83E2-7C87CD7A9F84}" destId="{BEA78F99-9E7D-4128-995A-2FF7BFECC3A7}"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C9F86-BA50-4F0B-BE19-D3B648283E47}">
      <dsp:nvSpPr>
        <dsp:cNvPr id="0" name=""/>
        <dsp:cNvSpPr/>
      </dsp:nvSpPr>
      <dsp:spPr>
        <a:xfrm>
          <a:off x="4046723" y="2361766"/>
          <a:ext cx="3428928" cy="492483"/>
        </a:xfrm>
        <a:custGeom>
          <a:avLst/>
          <a:gdLst/>
          <a:ahLst/>
          <a:cxnLst/>
          <a:rect l="0" t="0" r="0" b="0"/>
          <a:pathLst>
            <a:path>
              <a:moveTo>
                <a:pt x="0" y="0"/>
              </a:moveTo>
              <a:lnTo>
                <a:pt x="0" y="364020"/>
              </a:lnTo>
              <a:lnTo>
                <a:pt x="3428928" y="364020"/>
              </a:lnTo>
              <a:lnTo>
                <a:pt x="3428928" y="49248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2DDA5D-0E8E-43C0-AAC2-C1695B3591EE}">
      <dsp:nvSpPr>
        <dsp:cNvPr id="0" name=""/>
        <dsp:cNvSpPr/>
      </dsp:nvSpPr>
      <dsp:spPr>
        <a:xfrm>
          <a:off x="4046723" y="2361766"/>
          <a:ext cx="1734065" cy="492483"/>
        </a:xfrm>
        <a:custGeom>
          <a:avLst/>
          <a:gdLst/>
          <a:ahLst/>
          <a:cxnLst/>
          <a:rect l="0" t="0" r="0" b="0"/>
          <a:pathLst>
            <a:path>
              <a:moveTo>
                <a:pt x="0" y="0"/>
              </a:moveTo>
              <a:lnTo>
                <a:pt x="0" y="364020"/>
              </a:lnTo>
              <a:lnTo>
                <a:pt x="1734065" y="364020"/>
              </a:lnTo>
              <a:lnTo>
                <a:pt x="1734065" y="49248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7D5DF0-10A0-43A5-AAEF-CABA2E71538E}">
      <dsp:nvSpPr>
        <dsp:cNvPr id="0" name=""/>
        <dsp:cNvSpPr/>
      </dsp:nvSpPr>
      <dsp:spPr>
        <a:xfrm>
          <a:off x="4001003" y="2361766"/>
          <a:ext cx="91440" cy="492483"/>
        </a:xfrm>
        <a:custGeom>
          <a:avLst/>
          <a:gdLst/>
          <a:ahLst/>
          <a:cxnLst/>
          <a:rect l="0" t="0" r="0" b="0"/>
          <a:pathLst>
            <a:path>
              <a:moveTo>
                <a:pt x="45720" y="0"/>
              </a:moveTo>
              <a:lnTo>
                <a:pt x="45720" y="364020"/>
              </a:lnTo>
              <a:lnTo>
                <a:pt x="84922" y="364020"/>
              </a:lnTo>
              <a:lnTo>
                <a:pt x="84922" y="49248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9BA7F33-8B0A-4C59-91F1-577079538722}">
      <dsp:nvSpPr>
        <dsp:cNvPr id="0" name=""/>
        <dsp:cNvSpPr/>
      </dsp:nvSpPr>
      <dsp:spPr>
        <a:xfrm>
          <a:off x="2391062" y="2361766"/>
          <a:ext cx="1655661" cy="492483"/>
        </a:xfrm>
        <a:custGeom>
          <a:avLst/>
          <a:gdLst/>
          <a:ahLst/>
          <a:cxnLst/>
          <a:rect l="0" t="0" r="0" b="0"/>
          <a:pathLst>
            <a:path>
              <a:moveTo>
                <a:pt x="1655661" y="0"/>
              </a:moveTo>
              <a:lnTo>
                <a:pt x="1655661" y="364020"/>
              </a:lnTo>
              <a:lnTo>
                <a:pt x="0" y="364020"/>
              </a:lnTo>
              <a:lnTo>
                <a:pt x="0" y="49248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60E617-07B5-4C96-9641-859301AF67A4}">
      <dsp:nvSpPr>
        <dsp:cNvPr id="0" name=""/>
        <dsp:cNvSpPr/>
      </dsp:nvSpPr>
      <dsp:spPr>
        <a:xfrm>
          <a:off x="696198" y="2361766"/>
          <a:ext cx="3350524" cy="492483"/>
        </a:xfrm>
        <a:custGeom>
          <a:avLst/>
          <a:gdLst/>
          <a:ahLst/>
          <a:cxnLst/>
          <a:rect l="0" t="0" r="0" b="0"/>
          <a:pathLst>
            <a:path>
              <a:moveTo>
                <a:pt x="3350524" y="0"/>
              </a:moveTo>
              <a:lnTo>
                <a:pt x="3350524" y="364020"/>
              </a:lnTo>
              <a:lnTo>
                <a:pt x="0" y="364020"/>
              </a:lnTo>
              <a:lnTo>
                <a:pt x="0" y="49248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13BE6EE-15B4-4DBC-958B-47D8DEC5815D}">
      <dsp:nvSpPr>
        <dsp:cNvPr id="0" name=""/>
        <dsp:cNvSpPr/>
      </dsp:nvSpPr>
      <dsp:spPr>
        <a:xfrm>
          <a:off x="3353370" y="1481207"/>
          <a:ext cx="1386706" cy="8805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49F0F7-DA9F-4272-93CD-C9CE48BC15B6}">
      <dsp:nvSpPr>
        <dsp:cNvPr id="0" name=""/>
        <dsp:cNvSpPr/>
      </dsp:nvSpPr>
      <dsp:spPr>
        <a:xfrm>
          <a:off x="3507448" y="1627582"/>
          <a:ext cx="1386706" cy="88055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Organizing Systems</a:t>
          </a:r>
          <a:endParaRPr lang="en-US" sz="1500" kern="1200" dirty="0"/>
        </a:p>
      </dsp:txBody>
      <dsp:txXfrm>
        <a:off x="3533239" y="1653373"/>
        <a:ext cx="1335124" cy="828976"/>
      </dsp:txXfrm>
    </dsp:sp>
    <dsp:sp modelId="{02B27B82-D6D9-40BC-A675-EA4DC7F022F1}">
      <dsp:nvSpPr>
        <dsp:cNvPr id="0" name=""/>
        <dsp:cNvSpPr/>
      </dsp:nvSpPr>
      <dsp:spPr>
        <a:xfrm>
          <a:off x="2845" y="2854249"/>
          <a:ext cx="1386706" cy="8805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A38CFF-48FF-4153-B82C-34EF49E75E2C}">
      <dsp:nvSpPr>
        <dsp:cNvPr id="0" name=""/>
        <dsp:cNvSpPr/>
      </dsp:nvSpPr>
      <dsp:spPr>
        <a:xfrm>
          <a:off x="156924" y="3000624"/>
          <a:ext cx="1386706" cy="88055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Collections of Books</a:t>
          </a:r>
        </a:p>
        <a:p>
          <a:pPr lvl="0" algn="ctr" defTabSz="666750">
            <a:lnSpc>
              <a:spcPct val="90000"/>
            </a:lnSpc>
            <a:spcBef>
              <a:spcPct val="0"/>
            </a:spcBef>
            <a:spcAft>
              <a:spcPct val="35000"/>
            </a:spcAft>
          </a:pPr>
          <a:r>
            <a:rPr lang="en-US" sz="1500" kern="1200" dirty="0" smtClean="0"/>
            <a:t>(Libraries)</a:t>
          </a:r>
          <a:endParaRPr lang="en-US" sz="1500" kern="1200" dirty="0"/>
        </a:p>
      </dsp:txBody>
      <dsp:txXfrm>
        <a:off x="182715" y="3026415"/>
        <a:ext cx="1335124" cy="828976"/>
      </dsp:txXfrm>
    </dsp:sp>
    <dsp:sp modelId="{AEC884DB-79F6-419A-846A-0BADDF5F4BF8}">
      <dsp:nvSpPr>
        <dsp:cNvPr id="0" name=""/>
        <dsp:cNvSpPr/>
      </dsp:nvSpPr>
      <dsp:spPr>
        <a:xfrm>
          <a:off x="1697709" y="2854249"/>
          <a:ext cx="1386706" cy="8805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E1F34D-EDA4-4C1D-9F9B-254A9CCF58A4}">
      <dsp:nvSpPr>
        <dsp:cNvPr id="0" name=""/>
        <dsp:cNvSpPr/>
      </dsp:nvSpPr>
      <dsp:spPr>
        <a:xfrm>
          <a:off x="1851787" y="3000624"/>
          <a:ext cx="1386706" cy="88055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Collections of Art</a:t>
          </a:r>
        </a:p>
        <a:p>
          <a:pPr lvl="0" algn="ctr" defTabSz="666750">
            <a:lnSpc>
              <a:spcPct val="90000"/>
            </a:lnSpc>
            <a:spcBef>
              <a:spcPct val="0"/>
            </a:spcBef>
            <a:spcAft>
              <a:spcPct val="35000"/>
            </a:spcAft>
          </a:pPr>
          <a:r>
            <a:rPr lang="en-US" sz="1500" kern="1200" dirty="0" smtClean="0"/>
            <a:t>(Museum)</a:t>
          </a:r>
          <a:endParaRPr lang="en-US" sz="1500" kern="1200" dirty="0"/>
        </a:p>
      </dsp:txBody>
      <dsp:txXfrm>
        <a:off x="1877578" y="3026415"/>
        <a:ext cx="1335124" cy="828976"/>
      </dsp:txXfrm>
    </dsp:sp>
    <dsp:sp modelId="{EB7AC2DA-6EA9-4C9B-BCBA-3E8AA059B4CE}">
      <dsp:nvSpPr>
        <dsp:cNvPr id="0" name=""/>
        <dsp:cNvSpPr/>
      </dsp:nvSpPr>
      <dsp:spPr>
        <a:xfrm>
          <a:off x="3392572" y="2854249"/>
          <a:ext cx="1386706" cy="8805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24A028-910C-4194-8016-B094AE899C27}">
      <dsp:nvSpPr>
        <dsp:cNvPr id="0" name=""/>
        <dsp:cNvSpPr/>
      </dsp:nvSpPr>
      <dsp:spPr>
        <a:xfrm>
          <a:off x="3546651" y="3000624"/>
          <a:ext cx="1386706" cy="88055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Collections of Documents</a:t>
          </a:r>
        </a:p>
        <a:p>
          <a:pPr lvl="0" algn="ctr" defTabSz="666750">
            <a:lnSpc>
              <a:spcPct val="90000"/>
            </a:lnSpc>
            <a:spcBef>
              <a:spcPct val="0"/>
            </a:spcBef>
            <a:spcAft>
              <a:spcPct val="35000"/>
            </a:spcAft>
          </a:pPr>
          <a:r>
            <a:rPr lang="en-US" sz="1500" kern="1200" dirty="0" smtClean="0"/>
            <a:t>(Archive)</a:t>
          </a:r>
          <a:endParaRPr lang="en-US" sz="1500" kern="1200" dirty="0"/>
        </a:p>
      </dsp:txBody>
      <dsp:txXfrm>
        <a:off x="3572442" y="3026415"/>
        <a:ext cx="1335124" cy="828976"/>
      </dsp:txXfrm>
    </dsp:sp>
    <dsp:sp modelId="{DF1B5EA7-F1BE-4FA9-B3BB-C95BFEF15165}">
      <dsp:nvSpPr>
        <dsp:cNvPr id="0" name=""/>
        <dsp:cNvSpPr/>
      </dsp:nvSpPr>
      <dsp:spPr>
        <a:xfrm>
          <a:off x="5087435" y="2854249"/>
          <a:ext cx="1386706" cy="8805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1FAF24-3C74-4061-BFE0-AD55FBB7B8AF}">
      <dsp:nvSpPr>
        <dsp:cNvPr id="0" name=""/>
        <dsp:cNvSpPr/>
      </dsp:nvSpPr>
      <dsp:spPr>
        <a:xfrm>
          <a:off x="5241514" y="3000624"/>
          <a:ext cx="1386706" cy="88055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Collections of Data</a:t>
          </a:r>
        </a:p>
        <a:p>
          <a:pPr lvl="0" algn="ctr" defTabSz="666750">
            <a:lnSpc>
              <a:spcPct val="90000"/>
            </a:lnSpc>
            <a:spcBef>
              <a:spcPct val="0"/>
            </a:spcBef>
            <a:spcAft>
              <a:spcPct val="35000"/>
            </a:spcAft>
          </a:pPr>
          <a:r>
            <a:rPr lang="en-US" sz="1500" kern="1200" dirty="0" smtClean="0"/>
            <a:t>(Repository)</a:t>
          </a:r>
          <a:endParaRPr lang="en-US" sz="1500" kern="1200" dirty="0"/>
        </a:p>
      </dsp:txBody>
      <dsp:txXfrm>
        <a:off x="5267305" y="3026415"/>
        <a:ext cx="1335124" cy="828976"/>
      </dsp:txXfrm>
    </dsp:sp>
    <dsp:sp modelId="{9203EF7C-4BC5-4CB3-BC7E-CEBBA2BBA6D7}">
      <dsp:nvSpPr>
        <dsp:cNvPr id="0" name=""/>
        <dsp:cNvSpPr/>
      </dsp:nvSpPr>
      <dsp:spPr>
        <a:xfrm>
          <a:off x="6782299" y="2854249"/>
          <a:ext cx="1386706" cy="8805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87A114-6784-402A-9413-4814663DED58}">
      <dsp:nvSpPr>
        <dsp:cNvPr id="0" name=""/>
        <dsp:cNvSpPr/>
      </dsp:nvSpPr>
      <dsp:spPr>
        <a:xfrm>
          <a:off x="6936377" y="3000624"/>
          <a:ext cx="1386706" cy="88055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Collections of Spices (Pantry) …</a:t>
          </a:r>
          <a:endParaRPr lang="en-US" sz="1500" kern="1200" dirty="0"/>
        </a:p>
      </dsp:txBody>
      <dsp:txXfrm>
        <a:off x="6962168" y="3026415"/>
        <a:ext cx="1335124" cy="8289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DA73DD-F5C3-4DD9-B69D-B5EA3C55C631}">
      <dsp:nvSpPr>
        <dsp:cNvPr id="0" name=""/>
        <dsp:cNvSpPr/>
      </dsp:nvSpPr>
      <dsp:spPr>
        <a:xfrm>
          <a:off x="5901289" y="3126416"/>
          <a:ext cx="1338217" cy="318435"/>
        </a:xfrm>
        <a:custGeom>
          <a:avLst/>
          <a:gdLst/>
          <a:ahLst/>
          <a:cxnLst/>
          <a:rect l="0" t="0" r="0" b="0"/>
          <a:pathLst>
            <a:path>
              <a:moveTo>
                <a:pt x="0" y="0"/>
              </a:moveTo>
              <a:lnTo>
                <a:pt x="0" y="217004"/>
              </a:lnTo>
              <a:lnTo>
                <a:pt x="1338217" y="217004"/>
              </a:lnTo>
              <a:lnTo>
                <a:pt x="1338217" y="31843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194DBD-388A-406E-ADA9-58B0640A0BD2}">
      <dsp:nvSpPr>
        <dsp:cNvPr id="0" name=""/>
        <dsp:cNvSpPr/>
      </dsp:nvSpPr>
      <dsp:spPr>
        <a:xfrm>
          <a:off x="5855569" y="3126416"/>
          <a:ext cx="91440" cy="318435"/>
        </a:xfrm>
        <a:custGeom>
          <a:avLst/>
          <a:gdLst/>
          <a:ahLst/>
          <a:cxnLst/>
          <a:rect l="0" t="0" r="0" b="0"/>
          <a:pathLst>
            <a:path>
              <a:moveTo>
                <a:pt x="45720" y="0"/>
              </a:moveTo>
              <a:lnTo>
                <a:pt x="45720" y="31843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451E97-B08F-4B26-9650-1A77E01B1022}">
      <dsp:nvSpPr>
        <dsp:cNvPr id="0" name=""/>
        <dsp:cNvSpPr/>
      </dsp:nvSpPr>
      <dsp:spPr>
        <a:xfrm>
          <a:off x="4563071" y="3126416"/>
          <a:ext cx="1338217" cy="318435"/>
        </a:xfrm>
        <a:custGeom>
          <a:avLst/>
          <a:gdLst/>
          <a:ahLst/>
          <a:cxnLst/>
          <a:rect l="0" t="0" r="0" b="0"/>
          <a:pathLst>
            <a:path>
              <a:moveTo>
                <a:pt x="1338217" y="0"/>
              </a:moveTo>
              <a:lnTo>
                <a:pt x="1338217" y="217004"/>
              </a:lnTo>
              <a:lnTo>
                <a:pt x="0" y="217004"/>
              </a:lnTo>
              <a:lnTo>
                <a:pt x="0" y="31843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6AD6345-3F32-4E1C-B654-1B69749311FA}">
      <dsp:nvSpPr>
        <dsp:cNvPr id="0" name=""/>
        <dsp:cNvSpPr/>
      </dsp:nvSpPr>
      <dsp:spPr>
        <a:xfrm>
          <a:off x="3893962" y="2112716"/>
          <a:ext cx="2007326" cy="318435"/>
        </a:xfrm>
        <a:custGeom>
          <a:avLst/>
          <a:gdLst/>
          <a:ahLst/>
          <a:cxnLst/>
          <a:rect l="0" t="0" r="0" b="0"/>
          <a:pathLst>
            <a:path>
              <a:moveTo>
                <a:pt x="0" y="0"/>
              </a:moveTo>
              <a:lnTo>
                <a:pt x="0" y="217004"/>
              </a:lnTo>
              <a:lnTo>
                <a:pt x="2007326" y="217004"/>
              </a:lnTo>
              <a:lnTo>
                <a:pt x="2007326" y="31843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D43A35-4CE9-4EFF-967B-D2E4E6B7F5FB}">
      <dsp:nvSpPr>
        <dsp:cNvPr id="0" name=""/>
        <dsp:cNvSpPr/>
      </dsp:nvSpPr>
      <dsp:spPr>
        <a:xfrm>
          <a:off x="1886636" y="3126416"/>
          <a:ext cx="1338217" cy="318435"/>
        </a:xfrm>
        <a:custGeom>
          <a:avLst/>
          <a:gdLst/>
          <a:ahLst/>
          <a:cxnLst/>
          <a:rect l="0" t="0" r="0" b="0"/>
          <a:pathLst>
            <a:path>
              <a:moveTo>
                <a:pt x="0" y="0"/>
              </a:moveTo>
              <a:lnTo>
                <a:pt x="0" y="217004"/>
              </a:lnTo>
              <a:lnTo>
                <a:pt x="1338217" y="217004"/>
              </a:lnTo>
              <a:lnTo>
                <a:pt x="1338217" y="31843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DE3E5CE-B208-48F6-95BA-26F0CE97B1F7}">
      <dsp:nvSpPr>
        <dsp:cNvPr id="0" name=""/>
        <dsp:cNvSpPr/>
      </dsp:nvSpPr>
      <dsp:spPr>
        <a:xfrm>
          <a:off x="1840916" y="3126416"/>
          <a:ext cx="91440" cy="318435"/>
        </a:xfrm>
        <a:custGeom>
          <a:avLst/>
          <a:gdLst/>
          <a:ahLst/>
          <a:cxnLst/>
          <a:rect l="0" t="0" r="0" b="0"/>
          <a:pathLst>
            <a:path>
              <a:moveTo>
                <a:pt x="45720" y="0"/>
              </a:moveTo>
              <a:lnTo>
                <a:pt x="45720" y="31843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676352F-5375-46F5-9BB0-2AA54F23E12E}">
      <dsp:nvSpPr>
        <dsp:cNvPr id="0" name=""/>
        <dsp:cNvSpPr/>
      </dsp:nvSpPr>
      <dsp:spPr>
        <a:xfrm>
          <a:off x="548418" y="3126416"/>
          <a:ext cx="1338217" cy="318435"/>
        </a:xfrm>
        <a:custGeom>
          <a:avLst/>
          <a:gdLst/>
          <a:ahLst/>
          <a:cxnLst/>
          <a:rect l="0" t="0" r="0" b="0"/>
          <a:pathLst>
            <a:path>
              <a:moveTo>
                <a:pt x="1338217" y="0"/>
              </a:moveTo>
              <a:lnTo>
                <a:pt x="1338217" y="217004"/>
              </a:lnTo>
              <a:lnTo>
                <a:pt x="0" y="217004"/>
              </a:lnTo>
              <a:lnTo>
                <a:pt x="0" y="31843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F93120-88CB-496E-861F-02AA475C190A}">
      <dsp:nvSpPr>
        <dsp:cNvPr id="0" name=""/>
        <dsp:cNvSpPr/>
      </dsp:nvSpPr>
      <dsp:spPr>
        <a:xfrm>
          <a:off x="1886636" y="2112716"/>
          <a:ext cx="2007326" cy="318435"/>
        </a:xfrm>
        <a:custGeom>
          <a:avLst/>
          <a:gdLst/>
          <a:ahLst/>
          <a:cxnLst/>
          <a:rect l="0" t="0" r="0" b="0"/>
          <a:pathLst>
            <a:path>
              <a:moveTo>
                <a:pt x="2007326" y="0"/>
              </a:moveTo>
              <a:lnTo>
                <a:pt x="2007326" y="217004"/>
              </a:lnTo>
              <a:lnTo>
                <a:pt x="0" y="217004"/>
              </a:lnTo>
              <a:lnTo>
                <a:pt x="0" y="31843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3D1F761-3D96-48EE-B6E0-BACBEF26689B}">
      <dsp:nvSpPr>
        <dsp:cNvPr id="0" name=""/>
        <dsp:cNvSpPr/>
      </dsp:nvSpPr>
      <dsp:spPr>
        <a:xfrm>
          <a:off x="3346510" y="1417451"/>
          <a:ext cx="1094905" cy="6952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3644E2-63FF-4142-9434-22D232B0E019}">
      <dsp:nvSpPr>
        <dsp:cNvPr id="0" name=""/>
        <dsp:cNvSpPr/>
      </dsp:nvSpPr>
      <dsp:spPr>
        <a:xfrm>
          <a:off x="3468166" y="1533025"/>
          <a:ext cx="1094905" cy="69526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Organizing Systems</a:t>
          </a:r>
          <a:endParaRPr lang="en-US" sz="1300" kern="1200" dirty="0"/>
        </a:p>
      </dsp:txBody>
      <dsp:txXfrm>
        <a:off x="3488530" y="1553389"/>
        <a:ext cx="1054177" cy="654537"/>
      </dsp:txXfrm>
    </dsp:sp>
    <dsp:sp modelId="{98265041-A1E8-4012-8B52-43B1A43D5BFB}">
      <dsp:nvSpPr>
        <dsp:cNvPr id="0" name=""/>
        <dsp:cNvSpPr/>
      </dsp:nvSpPr>
      <dsp:spPr>
        <a:xfrm>
          <a:off x="1339183" y="2431151"/>
          <a:ext cx="1094905" cy="6952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399CD1-4840-4051-934F-21027338B133}">
      <dsp:nvSpPr>
        <dsp:cNvPr id="0" name=""/>
        <dsp:cNvSpPr/>
      </dsp:nvSpPr>
      <dsp:spPr>
        <a:xfrm>
          <a:off x="1460839" y="2546725"/>
          <a:ext cx="1094905" cy="69526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Memory Institutions</a:t>
          </a:r>
          <a:endParaRPr lang="en-US" sz="1300" kern="1200" dirty="0"/>
        </a:p>
      </dsp:txBody>
      <dsp:txXfrm>
        <a:off x="1481203" y="2567089"/>
        <a:ext cx="1054177" cy="654537"/>
      </dsp:txXfrm>
    </dsp:sp>
    <dsp:sp modelId="{15D47152-6D48-44D4-93EA-AAA8E5521711}">
      <dsp:nvSpPr>
        <dsp:cNvPr id="0" name=""/>
        <dsp:cNvSpPr/>
      </dsp:nvSpPr>
      <dsp:spPr>
        <a:xfrm>
          <a:off x="965" y="3444851"/>
          <a:ext cx="1094905" cy="6952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77CC10-FFBF-41E0-B3CF-FBAFE834CAD6}">
      <dsp:nvSpPr>
        <dsp:cNvPr id="0" name=""/>
        <dsp:cNvSpPr/>
      </dsp:nvSpPr>
      <dsp:spPr>
        <a:xfrm>
          <a:off x="122621" y="3560425"/>
          <a:ext cx="1094905" cy="69526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Libraries</a:t>
          </a:r>
          <a:endParaRPr lang="en-US" sz="1300" kern="1200" dirty="0"/>
        </a:p>
      </dsp:txBody>
      <dsp:txXfrm>
        <a:off x="142985" y="3580789"/>
        <a:ext cx="1054177" cy="654537"/>
      </dsp:txXfrm>
    </dsp:sp>
    <dsp:sp modelId="{3C9ADF64-D68A-486F-BB18-DDE6258B5FC4}">
      <dsp:nvSpPr>
        <dsp:cNvPr id="0" name=""/>
        <dsp:cNvSpPr/>
      </dsp:nvSpPr>
      <dsp:spPr>
        <a:xfrm>
          <a:off x="1339183" y="3444851"/>
          <a:ext cx="1094905" cy="6952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032D73-B5DA-4FF7-B8E7-08BFA5E268D7}">
      <dsp:nvSpPr>
        <dsp:cNvPr id="0" name=""/>
        <dsp:cNvSpPr/>
      </dsp:nvSpPr>
      <dsp:spPr>
        <a:xfrm>
          <a:off x="1460839" y="3560425"/>
          <a:ext cx="1094905" cy="69526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Museums</a:t>
          </a:r>
          <a:endParaRPr lang="en-US" sz="1300" kern="1200" dirty="0"/>
        </a:p>
      </dsp:txBody>
      <dsp:txXfrm>
        <a:off x="1481203" y="3580789"/>
        <a:ext cx="1054177" cy="654537"/>
      </dsp:txXfrm>
    </dsp:sp>
    <dsp:sp modelId="{5A9A6F30-9AD4-4E4B-A6CE-6DCAA6F74CC9}">
      <dsp:nvSpPr>
        <dsp:cNvPr id="0" name=""/>
        <dsp:cNvSpPr/>
      </dsp:nvSpPr>
      <dsp:spPr>
        <a:xfrm>
          <a:off x="2677401" y="3444851"/>
          <a:ext cx="1094905" cy="6952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96FCD4-980B-43CD-B1C2-D3F718EA8A7D}">
      <dsp:nvSpPr>
        <dsp:cNvPr id="0" name=""/>
        <dsp:cNvSpPr/>
      </dsp:nvSpPr>
      <dsp:spPr>
        <a:xfrm>
          <a:off x="2799057" y="3560425"/>
          <a:ext cx="1094905" cy="69526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Archives</a:t>
          </a:r>
          <a:endParaRPr lang="en-US" sz="1300" kern="1200" dirty="0"/>
        </a:p>
      </dsp:txBody>
      <dsp:txXfrm>
        <a:off x="2819421" y="3580789"/>
        <a:ext cx="1054177" cy="654537"/>
      </dsp:txXfrm>
    </dsp:sp>
    <dsp:sp modelId="{A0F55AC4-428C-469D-8E5E-D1298566B08C}">
      <dsp:nvSpPr>
        <dsp:cNvPr id="0" name=""/>
        <dsp:cNvSpPr/>
      </dsp:nvSpPr>
      <dsp:spPr>
        <a:xfrm>
          <a:off x="5353836" y="2431151"/>
          <a:ext cx="1094905" cy="6952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DFE366-3981-4BF8-A5C0-1C59C42AA5E1}">
      <dsp:nvSpPr>
        <dsp:cNvPr id="0" name=""/>
        <dsp:cNvSpPr/>
      </dsp:nvSpPr>
      <dsp:spPr>
        <a:xfrm>
          <a:off x="5475493" y="2546725"/>
          <a:ext cx="1094905" cy="69526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Business Info Systems</a:t>
          </a:r>
          <a:endParaRPr lang="en-US" sz="1300" kern="1200" dirty="0"/>
        </a:p>
      </dsp:txBody>
      <dsp:txXfrm>
        <a:off x="5495857" y="2567089"/>
        <a:ext cx="1054177" cy="654537"/>
      </dsp:txXfrm>
    </dsp:sp>
    <dsp:sp modelId="{0331B087-23ED-48DE-A1BE-2A7D33DFC99E}">
      <dsp:nvSpPr>
        <dsp:cNvPr id="0" name=""/>
        <dsp:cNvSpPr/>
      </dsp:nvSpPr>
      <dsp:spPr>
        <a:xfrm>
          <a:off x="4015619" y="3444851"/>
          <a:ext cx="1094905" cy="6952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BD0EFC-D015-455F-822D-9BBEFA4206F9}">
      <dsp:nvSpPr>
        <dsp:cNvPr id="0" name=""/>
        <dsp:cNvSpPr/>
      </dsp:nvSpPr>
      <dsp:spPr>
        <a:xfrm>
          <a:off x="4137275" y="3560425"/>
          <a:ext cx="1094905" cy="69526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Content Management</a:t>
          </a:r>
          <a:endParaRPr lang="en-US" sz="1300" kern="1200" dirty="0"/>
        </a:p>
      </dsp:txBody>
      <dsp:txXfrm>
        <a:off x="4157639" y="3580789"/>
        <a:ext cx="1054177" cy="654537"/>
      </dsp:txXfrm>
    </dsp:sp>
    <dsp:sp modelId="{151ADA8B-38FD-470B-AF58-7ADCB26D6FCB}">
      <dsp:nvSpPr>
        <dsp:cNvPr id="0" name=""/>
        <dsp:cNvSpPr/>
      </dsp:nvSpPr>
      <dsp:spPr>
        <a:xfrm>
          <a:off x="5353836" y="3444851"/>
          <a:ext cx="1094905" cy="6952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590F87-35A5-43AC-A713-D611F0CBE67A}">
      <dsp:nvSpPr>
        <dsp:cNvPr id="0" name=""/>
        <dsp:cNvSpPr/>
      </dsp:nvSpPr>
      <dsp:spPr>
        <a:xfrm>
          <a:off x="5475493" y="3560425"/>
          <a:ext cx="1094905" cy="69526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CRM</a:t>
          </a:r>
          <a:endParaRPr lang="en-US" sz="1300" kern="1200" dirty="0"/>
        </a:p>
      </dsp:txBody>
      <dsp:txXfrm>
        <a:off x="5495857" y="3580789"/>
        <a:ext cx="1054177" cy="654537"/>
      </dsp:txXfrm>
    </dsp:sp>
    <dsp:sp modelId="{8C6E6117-A39D-4884-9051-1E465B2382EA}">
      <dsp:nvSpPr>
        <dsp:cNvPr id="0" name=""/>
        <dsp:cNvSpPr/>
      </dsp:nvSpPr>
      <dsp:spPr>
        <a:xfrm>
          <a:off x="6692054" y="3444851"/>
          <a:ext cx="1094905" cy="6952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878120-80BF-49A0-913C-735DEC8F543A}">
      <dsp:nvSpPr>
        <dsp:cNvPr id="0" name=""/>
        <dsp:cNvSpPr/>
      </dsp:nvSpPr>
      <dsp:spPr>
        <a:xfrm>
          <a:off x="6813710" y="3560425"/>
          <a:ext cx="1094905" cy="69526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ERP</a:t>
          </a:r>
          <a:endParaRPr lang="en-US" sz="1300" kern="1200" dirty="0"/>
        </a:p>
      </dsp:txBody>
      <dsp:txXfrm>
        <a:off x="6834074" y="3580789"/>
        <a:ext cx="1054177" cy="65453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image" Target="../media/image39.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image" Target="../media/image4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490B4808-2445-4A8E-B4E1-ED80AB1FCF8F}" type="datetimeFigureOut">
              <a:rPr lang="en-US" smtClean="0"/>
              <a:pPr/>
              <a:t>1/23/2019</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433CA1B0-15C9-4F2D-85FD-131A188FAB7D}" type="slidenum">
              <a:rPr lang="en-US" smtClean="0"/>
              <a:pPr/>
              <a:t>‹#›</a:t>
            </a:fld>
            <a:endParaRPr lang="en-US" dirty="0"/>
          </a:p>
        </p:txBody>
      </p:sp>
    </p:spTree>
    <p:extLst>
      <p:ext uri="{BB962C8B-B14F-4D97-AF65-F5344CB8AC3E}">
        <p14:creationId xmlns:p14="http://schemas.microsoft.com/office/powerpoint/2010/main" val="1594051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C1A9816D-3DFD-4EC5-904C-2F861A49E925}" type="slidenum">
              <a:rPr lang="en-US" smtClean="0"/>
              <a:pPr>
                <a:defRPr/>
              </a:pPr>
              <a:t>1</a:t>
            </a:fld>
            <a:endParaRPr lang="en-US" dirty="0"/>
          </a:p>
        </p:txBody>
      </p:sp>
    </p:spTree>
    <p:extLst>
      <p:ext uri="{BB962C8B-B14F-4D97-AF65-F5344CB8AC3E}">
        <p14:creationId xmlns:p14="http://schemas.microsoft.com/office/powerpoint/2010/main" val="2383280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1106488" y="852488"/>
            <a:ext cx="4646612" cy="3486150"/>
          </a:xfrm>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pPr marL="674578" lvl="1" indent="-221322">
              <a:lnSpc>
                <a:spcPct val="92000"/>
              </a:lnSpc>
              <a:spcBef>
                <a:spcPts val="1790"/>
              </a:spcBef>
              <a:buClr>
                <a:srgbClr val="002955"/>
              </a:buClr>
              <a:buSzPct val="44000"/>
              <a:buFont typeface="Wingdings" pitchFamily="2" charset="2"/>
              <a:buChar char="l"/>
              <a:tabLst>
                <a:tab pos="926218" algn="l"/>
                <a:tab pos="1844855" algn="l"/>
                <a:tab pos="2775620" algn="l"/>
                <a:tab pos="3691226" algn="l"/>
                <a:tab pos="4621991" algn="l"/>
                <a:tab pos="5554271" algn="l"/>
                <a:tab pos="6472909" algn="l"/>
                <a:tab pos="7377904" algn="l"/>
                <a:tab pos="8319280" algn="l"/>
                <a:tab pos="9236402" algn="l"/>
                <a:tab pos="10180810" algn="l"/>
                <a:tab pos="11085805" algn="l"/>
              </a:tabLst>
            </a:pPr>
            <a:endParaRPr lang="en-US" dirty="0"/>
          </a:p>
        </p:txBody>
      </p:sp>
      <p:sp>
        <p:nvSpPr>
          <p:cNvPr id="4" name="Slide Number Placeholder 3"/>
          <p:cNvSpPr>
            <a:spLocks noGrp="1"/>
          </p:cNvSpPr>
          <p:nvPr>
            <p:ph type="sldNum" sz="quarter" idx="5"/>
          </p:nvPr>
        </p:nvSpPr>
        <p:spPr/>
        <p:txBody>
          <a:bodyPr/>
          <a:lstStyle/>
          <a:p>
            <a:pPr>
              <a:defRPr/>
            </a:pPr>
            <a:fld id="{A2443750-E417-4CCB-B109-2831458B508B}"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1928608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393D7E49-F206-43AD-9101-C991C95E0A4A}" type="slidenum">
              <a:rPr lang="en-US" smtClean="0"/>
              <a:pPr>
                <a:defRPr/>
              </a:pPr>
              <a:t>11</a:t>
            </a:fld>
            <a:endParaRPr lang="en-US" dirty="0"/>
          </a:p>
        </p:txBody>
      </p:sp>
    </p:spTree>
    <p:extLst>
      <p:ext uri="{BB962C8B-B14F-4D97-AF65-F5344CB8AC3E}">
        <p14:creationId xmlns:p14="http://schemas.microsoft.com/office/powerpoint/2010/main" val="3081266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CF50F97E-F98D-4E0F-85A6-DE543FEFA7BA}" type="slidenum">
              <a:rPr lang="en-US" smtClean="0"/>
              <a:pPr>
                <a:defRPr/>
              </a:pPr>
              <a:t>12</a:t>
            </a:fld>
            <a:endParaRPr lang="en-US" dirty="0"/>
          </a:p>
        </p:txBody>
      </p:sp>
    </p:spTree>
    <p:extLst>
      <p:ext uri="{BB962C8B-B14F-4D97-AF65-F5344CB8AC3E}">
        <p14:creationId xmlns:p14="http://schemas.microsoft.com/office/powerpoint/2010/main" val="41074499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393D7E49-F206-43AD-9101-C991C95E0A4A}" type="slidenum">
              <a:rPr lang="en-US" smtClean="0"/>
              <a:pPr>
                <a:defRPr/>
              </a:pPr>
              <a:t>13</a:t>
            </a:fld>
            <a:endParaRPr lang="en-US" dirty="0"/>
          </a:p>
        </p:txBody>
      </p:sp>
    </p:spTree>
    <p:extLst>
      <p:ext uri="{BB962C8B-B14F-4D97-AF65-F5344CB8AC3E}">
        <p14:creationId xmlns:p14="http://schemas.microsoft.com/office/powerpoint/2010/main" val="10477315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F489A206-49F8-4C5C-801E-A8FE9F5336A6}" type="slidenum">
              <a:rPr lang="en-US" smtClean="0"/>
              <a:pPr>
                <a:defRPr/>
              </a:pPr>
              <a:t>14</a:t>
            </a:fld>
            <a:endParaRPr lang="en-US" dirty="0"/>
          </a:p>
        </p:txBody>
      </p:sp>
    </p:spTree>
    <p:extLst>
      <p:ext uri="{BB962C8B-B14F-4D97-AF65-F5344CB8AC3E}">
        <p14:creationId xmlns:p14="http://schemas.microsoft.com/office/powerpoint/2010/main" val="39668136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1106488" y="852488"/>
            <a:ext cx="4646612" cy="3486150"/>
          </a:xfrm>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marL="674578" lvl="1" indent="-221322">
              <a:lnSpc>
                <a:spcPct val="92000"/>
              </a:lnSpc>
              <a:spcBef>
                <a:spcPts val="1790"/>
              </a:spcBef>
              <a:buClr>
                <a:srgbClr val="002955"/>
              </a:buClr>
              <a:buSzPct val="44000"/>
              <a:buFont typeface="Wingdings" pitchFamily="2" charset="2"/>
              <a:buChar char="l"/>
              <a:tabLst>
                <a:tab pos="926218" algn="l"/>
                <a:tab pos="1844855" algn="l"/>
                <a:tab pos="2775620" algn="l"/>
                <a:tab pos="3691226" algn="l"/>
                <a:tab pos="4621991" algn="l"/>
                <a:tab pos="5554271" algn="l"/>
                <a:tab pos="6472909" algn="l"/>
                <a:tab pos="7377904" algn="l"/>
                <a:tab pos="8319280" algn="l"/>
                <a:tab pos="9236402" algn="l"/>
                <a:tab pos="10180810" algn="l"/>
                <a:tab pos="11085805" algn="l"/>
              </a:tabLst>
            </a:pPr>
            <a:endParaRPr lang="en-US" dirty="0"/>
          </a:p>
        </p:txBody>
      </p:sp>
      <p:sp>
        <p:nvSpPr>
          <p:cNvPr id="4" name="Slide Number Placeholder 3"/>
          <p:cNvSpPr>
            <a:spLocks noGrp="1"/>
          </p:cNvSpPr>
          <p:nvPr>
            <p:ph type="sldNum" sz="quarter" idx="5"/>
          </p:nvPr>
        </p:nvSpPr>
        <p:spPr/>
        <p:txBody>
          <a:bodyPr/>
          <a:lstStyle/>
          <a:p>
            <a:pPr>
              <a:defRPr/>
            </a:pPr>
            <a:fld id="{BB6A065B-F66A-41F9-BCEE-B35D03D60B10}"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4226057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1106488" y="852488"/>
            <a:ext cx="4646612" cy="3486150"/>
          </a:xfrm>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marL="674578" lvl="1" indent="-221322">
              <a:lnSpc>
                <a:spcPct val="92000"/>
              </a:lnSpc>
              <a:spcBef>
                <a:spcPts val="1790"/>
              </a:spcBef>
              <a:buClr>
                <a:srgbClr val="002955"/>
              </a:buClr>
              <a:buSzPct val="44000"/>
              <a:buFont typeface="Wingdings" pitchFamily="2" charset="2"/>
              <a:buChar char="l"/>
              <a:tabLst>
                <a:tab pos="926218" algn="l"/>
                <a:tab pos="1844855" algn="l"/>
                <a:tab pos="2775620" algn="l"/>
                <a:tab pos="3691226" algn="l"/>
                <a:tab pos="4621991" algn="l"/>
                <a:tab pos="5554271" algn="l"/>
                <a:tab pos="6472909" algn="l"/>
                <a:tab pos="7377904" algn="l"/>
                <a:tab pos="8319280" algn="l"/>
                <a:tab pos="9236402" algn="l"/>
                <a:tab pos="10180810" algn="l"/>
                <a:tab pos="11085805" algn="l"/>
              </a:tabLst>
            </a:pPr>
            <a:endParaRPr lang="en-US" dirty="0" smtClean="0"/>
          </a:p>
        </p:txBody>
      </p:sp>
      <p:sp>
        <p:nvSpPr>
          <p:cNvPr id="4" name="Slide Number Placeholder 3"/>
          <p:cNvSpPr>
            <a:spLocks noGrp="1"/>
          </p:cNvSpPr>
          <p:nvPr>
            <p:ph type="sldNum" sz="quarter" idx="5"/>
          </p:nvPr>
        </p:nvSpPr>
        <p:spPr/>
        <p:txBody>
          <a:bodyPr/>
          <a:lstStyle/>
          <a:p>
            <a:pPr>
              <a:defRPr/>
            </a:pPr>
            <a:fld id="{BB6A065B-F66A-41F9-BCEE-B35D03D60B10}"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19730537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1106488" y="852488"/>
            <a:ext cx="4646612" cy="3486150"/>
          </a:xfrm>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pPr marL="674578" lvl="1" indent="-221322">
              <a:lnSpc>
                <a:spcPct val="92000"/>
              </a:lnSpc>
              <a:spcBef>
                <a:spcPts val="1790"/>
              </a:spcBef>
              <a:buClr>
                <a:srgbClr val="002955"/>
              </a:buClr>
              <a:buSzPct val="44000"/>
              <a:buFont typeface="Wingdings" pitchFamily="2" charset="2"/>
              <a:buChar char="l"/>
              <a:tabLst>
                <a:tab pos="926218" algn="l"/>
                <a:tab pos="1844855" algn="l"/>
                <a:tab pos="2775620" algn="l"/>
                <a:tab pos="3691226" algn="l"/>
                <a:tab pos="4621991" algn="l"/>
                <a:tab pos="5554271" algn="l"/>
                <a:tab pos="6472909" algn="l"/>
                <a:tab pos="7377904" algn="l"/>
                <a:tab pos="8319280" algn="l"/>
                <a:tab pos="9236402" algn="l"/>
                <a:tab pos="10180810" algn="l"/>
                <a:tab pos="11085805" algn="l"/>
              </a:tabLst>
            </a:pPr>
            <a:endParaRPr lang="en-US" dirty="0"/>
          </a:p>
        </p:txBody>
      </p:sp>
      <p:sp>
        <p:nvSpPr>
          <p:cNvPr id="4" name="Slide Number Placeholder 3"/>
          <p:cNvSpPr>
            <a:spLocks noGrp="1"/>
          </p:cNvSpPr>
          <p:nvPr>
            <p:ph type="sldNum" sz="quarter" idx="5"/>
          </p:nvPr>
        </p:nvSpPr>
        <p:spPr/>
        <p:txBody>
          <a:bodyPr/>
          <a:lstStyle/>
          <a:p>
            <a:pPr>
              <a:defRPr/>
            </a:pPr>
            <a:fld id="{8E95D847-014F-47AD-B019-EE089319AD63}"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7301345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106488" y="852488"/>
            <a:ext cx="4646612" cy="3486150"/>
          </a:xfrm>
          <a:noFill/>
          <a:ln>
            <a:solidFill>
              <a:srgbClr val="000000"/>
            </a:solidFill>
            <a:miter lim="800000"/>
            <a:headEnd/>
            <a:tailEnd/>
          </a:ln>
        </p:spPr>
      </p:sp>
      <p:sp>
        <p:nvSpPr>
          <p:cNvPr id="40963" name="Notes Placeholder 2"/>
          <p:cNvSpPr>
            <a:spLocks noGrp="1"/>
          </p:cNvSpPr>
          <p:nvPr>
            <p:ph type="body" idx="1"/>
          </p:nvPr>
        </p:nvSpPr>
        <p:spPr bwMode="auto">
          <a:xfrm>
            <a:off x="762000" y="4338638"/>
            <a:ext cx="5486400" cy="4183380"/>
          </a:xfrm>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68B60CD6-253E-4761-92B8-8E9186BE7020}"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39560425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106488" y="852488"/>
            <a:ext cx="4646612" cy="3486150"/>
          </a:xfrm>
          <a:noFill/>
          <a:ln>
            <a:solidFill>
              <a:srgbClr val="000000"/>
            </a:solidFill>
            <a:miter lim="800000"/>
            <a:headEnd/>
            <a:tailEnd/>
          </a:ln>
        </p:spPr>
      </p:sp>
      <p:sp>
        <p:nvSpPr>
          <p:cNvPr id="40963" name="Notes Placeholder 2"/>
          <p:cNvSpPr>
            <a:spLocks noGrp="1"/>
          </p:cNvSpPr>
          <p:nvPr>
            <p:ph type="body" idx="1"/>
          </p:nvPr>
        </p:nvSpPr>
        <p:spPr bwMode="auto">
          <a:xfrm>
            <a:off x="762000" y="4338638"/>
            <a:ext cx="5486400" cy="4183380"/>
          </a:xfrm>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68B60CD6-253E-4761-92B8-8E9186BE7020}"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2340562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xfrm>
            <a:off x="610197" y="4416100"/>
            <a:ext cx="5485805" cy="4183995"/>
          </a:xfrm>
          <a:noFill/>
        </p:spPr>
        <p:txBody>
          <a:bodyPr wrap="square" numCol="1" anchor="t" anchorCtr="0" compatLnSpc="1">
            <a:prstTxWarp prst="textNoShape">
              <a:avLst/>
            </a:prstTxWarp>
            <a:normAutofit/>
          </a:bodyPr>
          <a:lstStyle/>
          <a:p>
            <a:endParaRPr lang="en-US" dirty="0" smtClean="0"/>
          </a:p>
        </p:txBody>
      </p:sp>
      <p:sp>
        <p:nvSpPr>
          <p:cNvPr id="4" name="Slide Number Placeholder 3"/>
          <p:cNvSpPr>
            <a:spLocks noGrp="1"/>
          </p:cNvSpPr>
          <p:nvPr>
            <p:ph type="sldNum" sz="quarter" idx="5"/>
          </p:nvPr>
        </p:nvSpPr>
        <p:spPr/>
        <p:txBody>
          <a:bodyPr/>
          <a:lstStyle/>
          <a:p>
            <a:pPr>
              <a:defRPr/>
            </a:pPr>
            <a:fld id="{30A2CEF5-23D1-4C80-A903-0EB23570C1BD}" type="slidenum">
              <a:rPr lang="en-US" smtClean="0"/>
              <a:pPr>
                <a:defRPr/>
              </a:pPr>
              <a:t>2</a:t>
            </a:fld>
            <a:endParaRPr lang="en-US" dirty="0"/>
          </a:p>
        </p:txBody>
      </p:sp>
    </p:spTree>
    <p:extLst>
      <p:ext uri="{BB962C8B-B14F-4D97-AF65-F5344CB8AC3E}">
        <p14:creationId xmlns:p14="http://schemas.microsoft.com/office/powerpoint/2010/main" val="31919025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20</a:t>
            </a:fld>
            <a:endParaRPr lang="en-US" dirty="0"/>
          </a:p>
        </p:txBody>
      </p:sp>
    </p:spTree>
    <p:extLst>
      <p:ext uri="{BB962C8B-B14F-4D97-AF65-F5344CB8AC3E}">
        <p14:creationId xmlns:p14="http://schemas.microsoft.com/office/powerpoint/2010/main" val="10104166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1106488" y="852488"/>
            <a:ext cx="4646612" cy="3486150"/>
          </a:xfrm>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pPr marL="674578" lvl="1" indent="-221322">
              <a:lnSpc>
                <a:spcPct val="92000"/>
              </a:lnSpc>
              <a:spcBef>
                <a:spcPts val="1790"/>
              </a:spcBef>
              <a:buClr>
                <a:srgbClr val="002955"/>
              </a:buClr>
              <a:buSzPct val="44000"/>
              <a:buFont typeface="Wingdings" pitchFamily="2" charset="2"/>
              <a:buChar char="l"/>
              <a:tabLst>
                <a:tab pos="926218" algn="l"/>
                <a:tab pos="1844855" algn="l"/>
                <a:tab pos="2775620" algn="l"/>
                <a:tab pos="3691226" algn="l"/>
                <a:tab pos="4621991" algn="l"/>
                <a:tab pos="5554271" algn="l"/>
                <a:tab pos="6472909" algn="l"/>
                <a:tab pos="7377904" algn="l"/>
                <a:tab pos="8319280" algn="l"/>
                <a:tab pos="9236402" algn="l"/>
                <a:tab pos="10180810" algn="l"/>
                <a:tab pos="11085805" algn="l"/>
              </a:tabLst>
            </a:pPr>
            <a:endParaRPr lang="en-US" dirty="0"/>
          </a:p>
        </p:txBody>
      </p:sp>
      <p:sp>
        <p:nvSpPr>
          <p:cNvPr id="4" name="Slide Number Placeholder 3"/>
          <p:cNvSpPr>
            <a:spLocks noGrp="1"/>
          </p:cNvSpPr>
          <p:nvPr>
            <p:ph type="sldNum" sz="quarter" idx="5"/>
          </p:nvPr>
        </p:nvSpPr>
        <p:spPr/>
        <p:txBody>
          <a:bodyPr/>
          <a:lstStyle/>
          <a:p>
            <a:pPr>
              <a:defRPr/>
            </a:pPr>
            <a:fld id="{A2443750-E417-4CCB-B109-2831458B508B}"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22754585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22</a:t>
            </a:fld>
            <a:endParaRPr lang="en-US" dirty="0"/>
          </a:p>
        </p:txBody>
      </p:sp>
    </p:spTree>
    <p:extLst>
      <p:ext uri="{BB962C8B-B14F-4D97-AF65-F5344CB8AC3E}">
        <p14:creationId xmlns:p14="http://schemas.microsoft.com/office/powerpoint/2010/main" val="9923695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p:spPr>
      </p:sp>
      <p:sp>
        <p:nvSpPr>
          <p:cNvPr id="911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448FBA5A-1340-4D08-A825-8BB1481C0FF0}" type="slidenum">
              <a:rPr lang="en-US" smtClean="0"/>
              <a:pPr>
                <a:defRPr/>
              </a:pPr>
              <a:t>23</a:t>
            </a:fld>
            <a:endParaRPr lang="en-US"/>
          </a:p>
        </p:txBody>
      </p:sp>
    </p:spTree>
    <p:extLst>
      <p:ext uri="{BB962C8B-B14F-4D97-AF65-F5344CB8AC3E}">
        <p14:creationId xmlns:p14="http://schemas.microsoft.com/office/powerpoint/2010/main" val="9083314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E8E00694-8003-4CCD-86D1-AFE93D76206C}" type="slidenum">
              <a:rPr lang="en-US" smtClean="0"/>
              <a:pPr>
                <a:defRPr/>
              </a:pPr>
              <a:t>24</a:t>
            </a:fld>
            <a:endParaRPr lang="en-US"/>
          </a:p>
        </p:txBody>
      </p:sp>
    </p:spTree>
    <p:extLst>
      <p:ext uri="{BB962C8B-B14F-4D97-AF65-F5344CB8AC3E}">
        <p14:creationId xmlns:p14="http://schemas.microsoft.com/office/powerpoint/2010/main" val="3894759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p:spPr>
      </p:sp>
      <p:sp>
        <p:nvSpPr>
          <p:cNvPr id="921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AD4F18CE-9DFA-49AD-9BA5-269489EFE00D}" type="slidenum">
              <a:rPr lang="en-US" smtClean="0"/>
              <a:pPr>
                <a:defRPr/>
              </a:pPr>
              <a:t>25</a:t>
            </a:fld>
            <a:endParaRPr lang="en-US"/>
          </a:p>
        </p:txBody>
      </p:sp>
    </p:spTree>
    <p:extLst>
      <p:ext uri="{BB962C8B-B14F-4D97-AF65-F5344CB8AC3E}">
        <p14:creationId xmlns:p14="http://schemas.microsoft.com/office/powerpoint/2010/main" val="817825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26</a:t>
            </a:fld>
            <a:endParaRPr lang="en-US" dirty="0"/>
          </a:p>
        </p:txBody>
      </p:sp>
    </p:spTree>
    <p:extLst>
      <p:ext uri="{BB962C8B-B14F-4D97-AF65-F5344CB8AC3E}">
        <p14:creationId xmlns:p14="http://schemas.microsoft.com/office/powerpoint/2010/main" val="40189988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27</a:t>
            </a:fld>
            <a:endParaRPr lang="en-US" dirty="0"/>
          </a:p>
        </p:txBody>
      </p:sp>
    </p:spTree>
    <p:extLst>
      <p:ext uri="{BB962C8B-B14F-4D97-AF65-F5344CB8AC3E}">
        <p14:creationId xmlns:p14="http://schemas.microsoft.com/office/powerpoint/2010/main" val="24994159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E8E00694-8003-4CCD-86D1-AFE93D76206C}" type="slidenum">
              <a:rPr lang="en-US" smtClean="0"/>
              <a:pPr>
                <a:defRPr/>
              </a:pPr>
              <a:t>28</a:t>
            </a:fld>
            <a:endParaRPr lang="en-US"/>
          </a:p>
        </p:txBody>
      </p:sp>
    </p:spTree>
    <p:extLst>
      <p:ext uri="{BB962C8B-B14F-4D97-AF65-F5344CB8AC3E}">
        <p14:creationId xmlns:p14="http://schemas.microsoft.com/office/powerpoint/2010/main" val="10675260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95067EE4-9407-4DB5-9FFC-1C7E9481AF68}" type="slidenum">
              <a:rPr lang="en-US" smtClean="0"/>
              <a:pPr>
                <a:defRPr/>
              </a:pPr>
              <a:t>29</a:t>
            </a:fld>
            <a:endParaRPr lang="en-US"/>
          </a:p>
        </p:txBody>
      </p:sp>
    </p:spTree>
    <p:extLst>
      <p:ext uri="{BB962C8B-B14F-4D97-AF65-F5344CB8AC3E}">
        <p14:creationId xmlns:p14="http://schemas.microsoft.com/office/powerpoint/2010/main" val="2269281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p:spPr>
      </p:sp>
      <p:sp>
        <p:nvSpPr>
          <p:cNvPr id="135171"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6DBA372D-5F3B-470A-9BC8-09F79B519B7D}" type="slidenum">
              <a:rPr lang="en-US" smtClean="0"/>
              <a:pPr>
                <a:defRPr/>
              </a:pPr>
              <a:t>3</a:t>
            </a:fld>
            <a:endParaRPr lang="en-US" dirty="0"/>
          </a:p>
        </p:txBody>
      </p:sp>
    </p:spTree>
    <p:extLst>
      <p:ext uri="{BB962C8B-B14F-4D97-AF65-F5344CB8AC3E}">
        <p14:creationId xmlns:p14="http://schemas.microsoft.com/office/powerpoint/2010/main" val="17265130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1106488" y="852488"/>
            <a:ext cx="4646612" cy="3486150"/>
          </a:xfrm>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pPr marL="674578" lvl="1" indent="-221322">
              <a:lnSpc>
                <a:spcPct val="92000"/>
              </a:lnSpc>
              <a:spcBef>
                <a:spcPts val="1790"/>
              </a:spcBef>
              <a:buClr>
                <a:srgbClr val="002955"/>
              </a:buClr>
              <a:buSzPct val="44000"/>
              <a:buFont typeface="Wingdings" pitchFamily="2" charset="2"/>
              <a:buChar char="l"/>
              <a:tabLst>
                <a:tab pos="926218" algn="l"/>
                <a:tab pos="1844855" algn="l"/>
                <a:tab pos="2775620" algn="l"/>
                <a:tab pos="3691226" algn="l"/>
                <a:tab pos="4621991" algn="l"/>
                <a:tab pos="5554271" algn="l"/>
                <a:tab pos="6472909" algn="l"/>
                <a:tab pos="7377904" algn="l"/>
                <a:tab pos="8319280" algn="l"/>
                <a:tab pos="9236402" algn="l"/>
                <a:tab pos="10180810" algn="l"/>
                <a:tab pos="11085805" algn="l"/>
              </a:tabLst>
            </a:pPr>
            <a:endParaRPr lang="en-US" dirty="0"/>
          </a:p>
        </p:txBody>
      </p:sp>
      <p:sp>
        <p:nvSpPr>
          <p:cNvPr id="4" name="Slide Number Placeholder 3"/>
          <p:cNvSpPr>
            <a:spLocks noGrp="1"/>
          </p:cNvSpPr>
          <p:nvPr>
            <p:ph type="sldNum" sz="quarter" idx="5"/>
          </p:nvPr>
        </p:nvSpPr>
        <p:spPr/>
        <p:txBody>
          <a:bodyPr/>
          <a:lstStyle/>
          <a:p>
            <a:pPr>
              <a:defRPr/>
            </a:pPr>
            <a:fld id="{521A639B-26F9-4218-BE99-F4541460963B}" type="slidenum">
              <a:rPr lang="en-US" smtClean="0">
                <a:solidFill>
                  <a:prstClr val="black"/>
                </a:solidFill>
              </a:rPr>
              <a:pPr>
                <a:defRPr/>
              </a:pPr>
              <a:t>30</a:t>
            </a:fld>
            <a:endParaRPr lang="en-US">
              <a:solidFill>
                <a:prstClr val="black"/>
              </a:solidFill>
            </a:endParaRPr>
          </a:p>
        </p:txBody>
      </p:sp>
    </p:spTree>
    <p:extLst>
      <p:ext uri="{BB962C8B-B14F-4D97-AF65-F5344CB8AC3E}">
        <p14:creationId xmlns:p14="http://schemas.microsoft.com/office/powerpoint/2010/main" val="23764132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fld id="{A0464F7F-13F8-402F-86F4-705CC95CB114}" type="slidenum">
              <a:rPr lang="en-US" altLang="en-US" sz="1300"/>
              <a:pPr/>
              <a:t>31</a:t>
            </a:fld>
            <a:endParaRPr lang="en-US" altLang="en-US" sz="1300"/>
          </a:p>
        </p:txBody>
      </p:sp>
    </p:spTree>
    <p:extLst>
      <p:ext uri="{BB962C8B-B14F-4D97-AF65-F5344CB8AC3E}">
        <p14:creationId xmlns:p14="http://schemas.microsoft.com/office/powerpoint/2010/main" val="7539165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3CA1B0-15C9-4F2D-85FD-131A188FAB7D}" type="slidenum">
              <a:rPr lang="en-US" smtClean="0"/>
              <a:pPr/>
              <a:t>32</a:t>
            </a:fld>
            <a:endParaRPr lang="en-US" dirty="0"/>
          </a:p>
        </p:txBody>
      </p:sp>
    </p:spTree>
    <p:extLst>
      <p:ext uri="{BB962C8B-B14F-4D97-AF65-F5344CB8AC3E}">
        <p14:creationId xmlns:p14="http://schemas.microsoft.com/office/powerpoint/2010/main" val="37258181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3CA1B0-15C9-4F2D-85FD-131A188FAB7D}" type="slidenum">
              <a:rPr lang="en-US" smtClean="0"/>
              <a:pPr/>
              <a:t>33</a:t>
            </a:fld>
            <a:endParaRPr lang="en-US" dirty="0"/>
          </a:p>
        </p:txBody>
      </p:sp>
    </p:spTree>
    <p:extLst>
      <p:ext uri="{BB962C8B-B14F-4D97-AF65-F5344CB8AC3E}">
        <p14:creationId xmlns:p14="http://schemas.microsoft.com/office/powerpoint/2010/main" val="25460587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34</a:t>
            </a:fld>
            <a:endParaRPr lang="en-US" dirty="0"/>
          </a:p>
        </p:txBody>
      </p:sp>
    </p:spTree>
    <p:extLst>
      <p:ext uri="{BB962C8B-B14F-4D97-AF65-F5344CB8AC3E}">
        <p14:creationId xmlns:p14="http://schemas.microsoft.com/office/powerpoint/2010/main" val="40562706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lvl="1"/>
            <a:endParaRPr lang="en-US" dirty="0"/>
          </a:p>
        </p:txBody>
      </p:sp>
      <p:sp>
        <p:nvSpPr>
          <p:cNvPr id="4" name="Slide Number Placeholder 3"/>
          <p:cNvSpPr>
            <a:spLocks noGrp="1"/>
          </p:cNvSpPr>
          <p:nvPr>
            <p:ph type="sldNum" sz="quarter" idx="5"/>
          </p:nvPr>
        </p:nvSpPr>
        <p:spPr/>
        <p:txBody>
          <a:bodyPr/>
          <a:lstStyle/>
          <a:p>
            <a:pPr>
              <a:defRPr/>
            </a:pPr>
            <a:fld id="{DEBF07B4-48CA-4B52-9381-3F074C9924D9}" type="slidenum">
              <a:rPr lang="en-US" smtClean="0"/>
              <a:pPr>
                <a:defRPr/>
              </a:pPr>
              <a:t>35</a:t>
            </a:fld>
            <a:endParaRPr lang="en-US" dirty="0"/>
          </a:p>
        </p:txBody>
      </p:sp>
    </p:spTree>
    <p:extLst>
      <p:ext uri="{BB962C8B-B14F-4D97-AF65-F5344CB8AC3E}">
        <p14:creationId xmlns:p14="http://schemas.microsoft.com/office/powerpoint/2010/main" val="9137183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DAE88ADB-39F4-4DE7-86AC-3699CB681B69}" type="slidenum">
              <a:rPr lang="en-US" smtClean="0"/>
              <a:pPr>
                <a:defRPr/>
              </a:pPr>
              <a:t>36</a:t>
            </a:fld>
            <a:endParaRPr lang="en-US" dirty="0"/>
          </a:p>
        </p:txBody>
      </p:sp>
    </p:spTree>
    <p:extLst>
      <p:ext uri="{BB962C8B-B14F-4D97-AF65-F5344CB8AC3E}">
        <p14:creationId xmlns:p14="http://schemas.microsoft.com/office/powerpoint/2010/main" val="41717306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AE88ADB-39F4-4DE7-86AC-3699CB681B69}" type="slidenum">
              <a:rPr lang="en-US" smtClean="0"/>
              <a:pPr>
                <a:defRPr/>
              </a:pPr>
              <a:t>37</a:t>
            </a:fld>
            <a:endParaRPr lang="en-US" dirty="0"/>
          </a:p>
        </p:txBody>
      </p:sp>
    </p:spTree>
    <p:extLst>
      <p:ext uri="{BB962C8B-B14F-4D97-AF65-F5344CB8AC3E}">
        <p14:creationId xmlns:p14="http://schemas.microsoft.com/office/powerpoint/2010/main" val="5185564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87F6087A-E979-458D-91B9-CF49E61896B3}" type="slidenum">
              <a:rPr lang="en-US" smtClean="0"/>
              <a:pPr>
                <a:defRPr/>
              </a:pPr>
              <a:t>38</a:t>
            </a:fld>
            <a:endParaRPr lang="en-US" dirty="0"/>
          </a:p>
        </p:txBody>
      </p:sp>
    </p:spTree>
    <p:extLst>
      <p:ext uri="{BB962C8B-B14F-4D97-AF65-F5344CB8AC3E}">
        <p14:creationId xmlns:p14="http://schemas.microsoft.com/office/powerpoint/2010/main" val="12543160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01188671-F426-4F04-A17D-B79EFE69FDC4}" type="slidenum">
              <a:rPr lang="en-US" smtClean="0"/>
              <a:pPr>
                <a:defRPr/>
              </a:pPr>
              <a:t>39</a:t>
            </a:fld>
            <a:endParaRPr lang="en-US" dirty="0"/>
          </a:p>
        </p:txBody>
      </p:sp>
    </p:spTree>
    <p:extLst>
      <p:ext uri="{BB962C8B-B14F-4D97-AF65-F5344CB8AC3E}">
        <p14:creationId xmlns:p14="http://schemas.microsoft.com/office/powerpoint/2010/main" val="1687195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1106488" y="852488"/>
            <a:ext cx="4646612" cy="3486150"/>
          </a:xfrm>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marL="674578" lvl="1" indent="-221322">
              <a:lnSpc>
                <a:spcPct val="92000"/>
              </a:lnSpc>
              <a:spcBef>
                <a:spcPts val="1790"/>
              </a:spcBef>
              <a:buClr>
                <a:srgbClr val="002955"/>
              </a:buClr>
              <a:buSzPct val="44000"/>
              <a:buFont typeface="Wingdings" pitchFamily="2" charset="2"/>
              <a:buChar char="l"/>
              <a:tabLst>
                <a:tab pos="926218" algn="l"/>
                <a:tab pos="1844855" algn="l"/>
                <a:tab pos="2775620" algn="l"/>
                <a:tab pos="3691226" algn="l"/>
                <a:tab pos="4621991" algn="l"/>
                <a:tab pos="5554271" algn="l"/>
                <a:tab pos="6472909" algn="l"/>
                <a:tab pos="7377904" algn="l"/>
                <a:tab pos="8319280" algn="l"/>
                <a:tab pos="9236402" algn="l"/>
                <a:tab pos="10180810" algn="l"/>
                <a:tab pos="11085805" algn="l"/>
              </a:tabLst>
            </a:pPr>
            <a:endParaRPr lang="en-US" dirty="0"/>
          </a:p>
        </p:txBody>
      </p:sp>
      <p:sp>
        <p:nvSpPr>
          <p:cNvPr id="4" name="Slide Number Placeholder 3"/>
          <p:cNvSpPr>
            <a:spLocks noGrp="1"/>
          </p:cNvSpPr>
          <p:nvPr>
            <p:ph type="sldNum" sz="quarter" idx="5"/>
          </p:nvPr>
        </p:nvSpPr>
        <p:spPr/>
        <p:txBody>
          <a:bodyPr/>
          <a:lstStyle/>
          <a:p>
            <a:pPr>
              <a:defRPr/>
            </a:pPr>
            <a:fld id="{89165CAA-8A4D-4C76-9AF5-631A93A36788}"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5887348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01188671-F426-4F04-A17D-B79EFE69FDC4}" type="slidenum">
              <a:rPr lang="en-US" smtClean="0"/>
              <a:pPr>
                <a:defRPr/>
              </a:pPr>
              <a:t>40</a:t>
            </a:fld>
            <a:endParaRPr lang="en-US" dirty="0"/>
          </a:p>
        </p:txBody>
      </p:sp>
    </p:spTree>
    <p:extLst>
      <p:ext uri="{BB962C8B-B14F-4D97-AF65-F5344CB8AC3E}">
        <p14:creationId xmlns:p14="http://schemas.microsoft.com/office/powerpoint/2010/main" val="36583917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p:txBody>
          <a:bodyPr wrap="square" numCol="1" anchor="t" anchorCtr="0" compatLnSpc="1">
            <a:prstTxWarp prst="textNoShape">
              <a:avLst/>
            </a:prstTxWarp>
          </a:bodyPr>
          <a:lstStyle/>
          <a:p>
            <a:pPr marL="465383" indent="-465383" defTabSz="873161">
              <a:lnSpc>
                <a:spcPct val="93000"/>
              </a:lnSpc>
              <a:spcBef>
                <a:spcPts val="2447"/>
              </a:spcBef>
              <a:buFont typeface="Arial" pitchFamily="34" charset="0"/>
              <a:buChar char="•"/>
              <a:defRPr/>
            </a:pPr>
            <a:endParaRPr lang="en-US" dirty="0"/>
          </a:p>
        </p:txBody>
      </p:sp>
      <p:sp>
        <p:nvSpPr>
          <p:cNvPr id="4" name="Slide Number Placeholder 3"/>
          <p:cNvSpPr>
            <a:spLocks noGrp="1"/>
          </p:cNvSpPr>
          <p:nvPr>
            <p:ph type="sldNum" sz="quarter" idx="5"/>
          </p:nvPr>
        </p:nvSpPr>
        <p:spPr/>
        <p:txBody>
          <a:bodyPr/>
          <a:lstStyle/>
          <a:p>
            <a:pPr>
              <a:defRPr/>
            </a:pPr>
            <a:fld id="{81388EE1-7F38-4A8D-A30C-50D5841D4751}" type="slidenum">
              <a:rPr lang="en-US" smtClean="0"/>
              <a:pPr>
                <a:defRPr/>
              </a:pPr>
              <a:t>41</a:t>
            </a:fld>
            <a:endParaRPr lang="en-US" dirty="0"/>
          </a:p>
        </p:txBody>
      </p:sp>
    </p:spTree>
    <p:extLst>
      <p:ext uri="{BB962C8B-B14F-4D97-AF65-F5344CB8AC3E}">
        <p14:creationId xmlns:p14="http://schemas.microsoft.com/office/powerpoint/2010/main" val="6510595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p:txBody>
          <a:bodyPr wrap="square" numCol="1" anchor="t" anchorCtr="0" compatLnSpc="1">
            <a:prstTxWarp prst="textNoShape">
              <a:avLst/>
            </a:prstTxWarp>
            <a:normAutofit/>
          </a:bodyPr>
          <a:lstStyle/>
          <a:p>
            <a:pPr marL="465383" indent="-465383" defTabSz="873161">
              <a:lnSpc>
                <a:spcPct val="93000"/>
              </a:lnSpc>
              <a:spcBef>
                <a:spcPts val="2447"/>
              </a:spcBef>
              <a:buFont typeface="Arial" pitchFamily="34" charset="0"/>
              <a:buChar char="•"/>
              <a:defRPr/>
            </a:pPr>
            <a:endParaRPr lang="en-US" dirty="0">
              <a:sym typeface="Arial" pitchFamily="34" charset="0"/>
            </a:endParaRPr>
          </a:p>
        </p:txBody>
      </p:sp>
      <p:sp>
        <p:nvSpPr>
          <p:cNvPr id="4" name="Slide Number Placeholder 3"/>
          <p:cNvSpPr>
            <a:spLocks noGrp="1"/>
          </p:cNvSpPr>
          <p:nvPr>
            <p:ph type="sldNum" sz="quarter" idx="5"/>
          </p:nvPr>
        </p:nvSpPr>
        <p:spPr/>
        <p:txBody>
          <a:bodyPr/>
          <a:lstStyle/>
          <a:p>
            <a:pPr>
              <a:defRPr/>
            </a:pPr>
            <a:fld id="{81388EE1-7F38-4A8D-A30C-50D5841D4751}" type="slidenum">
              <a:rPr lang="en-US" smtClean="0"/>
              <a:pPr>
                <a:defRPr/>
              </a:pPr>
              <a:t>42</a:t>
            </a:fld>
            <a:endParaRPr lang="en-US" dirty="0"/>
          </a:p>
        </p:txBody>
      </p:sp>
    </p:spTree>
    <p:extLst>
      <p:ext uri="{BB962C8B-B14F-4D97-AF65-F5344CB8AC3E}">
        <p14:creationId xmlns:p14="http://schemas.microsoft.com/office/powerpoint/2010/main" val="13077252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01188671-F426-4F04-A17D-B79EFE69FDC4}" type="slidenum">
              <a:rPr lang="en-US" smtClean="0"/>
              <a:pPr>
                <a:defRPr/>
              </a:pPr>
              <a:t>43</a:t>
            </a:fld>
            <a:endParaRPr lang="en-US" dirty="0"/>
          </a:p>
        </p:txBody>
      </p:sp>
    </p:spTree>
    <p:extLst>
      <p:ext uri="{BB962C8B-B14F-4D97-AF65-F5344CB8AC3E}">
        <p14:creationId xmlns:p14="http://schemas.microsoft.com/office/powerpoint/2010/main" val="27651623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A73AB42D-34A4-4592-955E-06D883BD0555}" type="slidenum">
              <a:rPr lang="en-US" smtClean="0"/>
              <a:pPr>
                <a:defRPr/>
              </a:pPr>
              <a:t>44</a:t>
            </a:fld>
            <a:endParaRPr lang="en-US"/>
          </a:p>
        </p:txBody>
      </p:sp>
    </p:spTree>
    <p:extLst>
      <p:ext uri="{BB962C8B-B14F-4D97-AF65-F5344CB8AC3E}">
        <p14:creationId xmlns:p14="http://schemas.microsoft.com/office/powerpoint/2010/main" val="820467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63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fld id="{F93AC8AE-0863-4DF2-AD28-F48AEEB22CD4}" type="slidenum">
              <a:rPr lang="en-US" altLang="en-US" sz="1300" smtClean="0"/>
              <a:pPr/>
              <a:t>45</a:t>
            </a:fld>
            <a:endParaRPr lang="en-US" altLang="en-US" sz="1300" smtClean="0"/>
          </a:p>
        </p:txBody>
      </p:sp>
    </p:spTree>
    <p:extLst>
      <p:ext uri="{BB962C8B-B14F-4D97-AF65-F5344CB8AC3E}">
        <p14:creationId xmlns:p14="http://schemas.microsoft.com/office/powerpoint/2010/main" val="6550813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A73AB42D-34A4-4592-955E-06D883BD0555}" type="slidenum">
              <a:rPr lang="en-US" smtClean="0"/>
              <a:pPr>
                <a:defRPr/>
              </a:pPr>
              <a:t>46</a:t>
            </a:fld>
            <a:endParaRPr lang="en-US"/>
          </a:p>
        </p:txBody>
      </p:sp>
    </p:spTree>
    <p:extLst>
      <p:ext uri="{BB962C8B-B14F-4D97-AF65-F5344CB8AC3E}">
        <p14:creationId xmlns:p14="http://schemas.microsoft.com/office/powerpoint/2010/main" val="42572047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A73AB42D-34A4-4592-955E-06D883BD0555}" type="slidenum">
              <a:rPr lang="en-US" smtClean="0"/>
              <a:pPr>
                <a:defRPr/>
              </a:pPr>
              <a:t>47</a:t>
            </a:fld>
            <a:endParaRPr lang="en-US"/>
          </a:p>
        </p:txBody>
      </p:sp>
    </p:spTree>
    <p:extLst>
      <p:ext uri="{BB962C8B-B14F-4D97-AF65-F5344CB8AC3E}">
        <p14:creationId xmlns:p14="http://schemas.microsoft.com/office/powerpoint/2010/main" val="38724418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7" name="Notes Placeholder 2"/>
          <p:cNvSpPr>
            <a:spLocks noGrp="1"/>
          </p:cNvSpPr>
          <p:nvPr>
            <p:ph type="body" idx="1"/>
          </p:nvPr>
        </p:nvSpPr>
        <p:spPr bwMode="auto">
          <a:xfrm>
            <a:off x="685800" y="4419600"/>
            <a:ext cx="54864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400" eaLnBrk="1" hangingPunct="1">
              <a:spcBef>
                <a:spcPct val="0"/>
              </a:spcBef>
            </a:pPr>
            <a:endParaRPr lang="en-US" altLang="en-US" dirty="0"/>
          </a:p>
        </p:txBody>
      </p:sp>
      <p:sp>
        <p:nvSpPr>
          <p:cNvPr id="180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fld id="{FEAAF11E-E40B-4E3B-A00E-3ACBF363A329}" type="slidenum">
              <a:rPr lang="en-US" altLang="en-US" sz="1200" smtClean="0"/>
              <a:pPr/>
              <a:t>48</a:t>
            </a:fld>
            <a:endParaRPr lang="en-US" altLang="en-US" sz="1200" smtClean="0"/>
          </a:p>
        </p:txBody>
      </p:sp>
    </p:spTree>
    <p:extLst>
      <p:ext uri="{BB962C8B-B14F-4D97-AF65-F5344CB8AC3E}">
        <p14:creationId xmlns:p14="http://schemas.microsoft.com/office/powerpoint/2010/main" val="18058886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400" eaLnBrk="1" hangingPunct="1">
              <a:spcBef>
                <a:spcPct val="0"/>
              </a:spcBef>
            </a:pPr>
            <a:endParaRPr lang="en-US" altLang="en-US" dirty="0"/>
          </a:p>
        </p:txBody>
      </p:sp>
      <p:sp>
        <p:nvSpPr>
          <p:cNvPr id="182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fld id="{BC58CD92-7E4C-41EA-BA05-701E2A024282}" type="slidenum">
              <a:rPr lang="en-US" altLang="en-US" sz="1200" smtClean="0"/>
              <a:pPr/>
              <a:t>49</a:t>
            </a:fld>
            <a:endParaRPr lang="en-US" altLang="en-US" sz="1200" smtClean="0"/>
          </a:p>
        </p:txBody>
      </p:sp>
    </p:spTree>
    <p:extLst>
      <p:ext uri="{BB962C8B-B14F-4D97-AF65-F5344CB8AC3E}">
        <p14:creationId xmlns:p14="http://schemas.microsoft.com/office/powerpoint/2010/main" val="3576771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322888" indent="-322888">
              <a:lnSpc>
                <a:spcPct val="93000"/>
              </a:lnSpc>
              <a:spcBef>
                <a:spcPts val="1719"/>
              </a:spcBef>
              <a:buFontTx/>
              <a:buChar char="•"/>
            </a:pPr>
            <a:endParaRPr lang="en-US" dirty="0"/>
          </a:p>
        </p:txBody>
      </p:sp>
      <p:sp>
        <p:nvSpPr>
          <p:cNvPr id="4" name="Slide Number Placeholder 3"/>
          <p:cNvSpPr>
            <a:spLocks noGrp="1"/>
          </p:cNvSpPr>
          <p:nvPr>
            <p:ph type="sldNum" sz="quarter" idx="5"/>
          </p:nvPr>
        </p:nvSpPr>
        <p:spPr/>
        <p:txBody>
          <a:bodyPr/>
          <a:lstStyle/>
          <a:p>
            <a:pPr>
              <a:defRPr/>
            </a:pPr>
            <a:fld id="{0B541854-0D89-4066-9468-8303BACAF0FF}" type="slidenum">
              <a:rPr lang="en-US" smtClean="0"/>
              <a:pPr>
                <a:defRPr/>
              </a:pPr>
              <a:t>5</a:t>
            </a:fld>
            <a:endParaRPr lang="en-US" dirty="0"/>
          </a:p>
        </p:txBody>
      </p:sp>
    </p:spTree>
    <p:extLst>
      <p:ext uri="{BB962C8B-B14F-4D97-AF65-F5344CB8AC3E}">
        <p14:creationId xmlns:p14="http://schemas.microsoft.com/office/powerpoint/2010/main" val="18882295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p:txBody>
          <a:bodyPr wrap="square" numCol="1" anchor="t" anchorCtr="0" compatLnSpc="1">
            <a:prstTxWarp prst="textNoShape">
              <a:avLst/>
            </a:prstTxWarp>
            <a:normAutofit/>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FD673C40-3FA2-407D-B9F2-C1F1D191F903}" type="slidenum">
              <a:rPr lang="en-US" smtClean="0"/>
              <a:pPr>
                <a:defRPr/>
              </a:pPr>
              <a:t>50</a:t>
            </a:fld>
            <a:endParaRPr lang="en-US" dirty="0"/>
          </a:p>
        </p:txBody>
      </p:sp>
    </p:spTree>
    <p:extLst>
      <p:ext uri="{BB962C8B-B14F-4D97-AF65-F5344CB8AC3E}">
        <p14:creationId xmlns:p14="http://schemas.microsoft.com/office/powerpoint/2010/main" val="25773158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55F73535-AE01-45B1-9DDC-9991D0B8E6FC}" type="slidenum">
              <a:rPr lang="en-US" smtClean="0"/>
              <a:pPr>
                <a:defRPr/>
              </a:pPr>
              <a:t>51</a:t>
            </a:fld>
            <a:endParaRPr lang="en-US" dirty="0"/>
          </a:p>
        </p:txBody>
      </p:sp>
    </p:spTree>
    <p:extLst>
      <p:ext uri="{BB962C8B-B14F-4D97-AF65-F5344CB8AC3E}">
        <p14:creationId xmlns:p14="http://schemas.microsoft.com/office/powerpoint/2010/main" val="14956288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9E791DF7-3BCA-4483-9C30-2661FEEE254B}" type="slidenum">
              <a:rPr lang="en-US" smtClean="0"/>
              <a:pPr>
                <a:defRPr/>
              </a:pPr>
              <a:t>52</a:t>
            </a:fld>
            <a:endParaRPr lang="en-US" dirty="0"/>
          </a:p>
        </p:txBody>
      </p:sp>
    </p:spTree>
    <p:extLst>
      <p:ext uri="{BB962C8B-B14F-4D97-AF65-F5344CB8AC3E}">
        <p14:creationId xmlns:p14="http://schemas.microsoft.com/office/powerpoint/2010/main" val="24583525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53</a:t>
            </a:fld>
            <a:endParaRPr lang="en-US"/>
          </a:p>
        </p:txBody>
      </p:sp>
    </p:spTree>
    <p:extLst>
      <p:ext uri="{BB962C8B-B14F-4D97-AF65-F5344CB8AC3E}">
        <p14:creationId xmlns:p14="http://schemas.microsoft.com/office/powerpoint/2010/main" val="42471897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D6D12A4F-4F91-46A1-8F9B-04A02C5BBB22}" type="slidenum">
              <a:rPr lang="en-US" smtClean="0"/>
              <a:pPr>
                <a:defRPr/>
              </a:pPr>
              <a:t>54</a:t>
            </a:fld>
            <a:endParaRPr lang="en-US" dirty="0"/>
          </a:p>
        </p:txBody>
      </p:sp>
    </p:spTree>
    <p:extLst>
      <p:ext uri="{BB962C8B-B14F-4D97-AF65-F5344CB8AC3E}">
        <p14:creationId xmlns:p14="http://schemas.microsoft.com/office/powerpoint/2010/main" val="23595719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55</a:t>
            </a:fld>
            <a:endParaRPr lang="en-US" dirty="0"/>
          </a:p>
        </p:txBody>
      </p:sp>
    </p:spTree>
    <p:extLst>
      <p:ext uri="{BB962C8B-B14F-4D97-AF65-F5344CB8AC3E}">
        <p14:creationId xmlns:p14="http://schemas.microsoft.com/office/powerpoint/2010/main" val="38353351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p:spPr>
      </p:sp>
      <p:sp>
        <p:nvSpPr>
          <p:cNvPr id="140291"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E69A8B07-6A39-497E-90D3-F1E76E696984}" type="slidenum">
              <a:rPr lang="en-US" smtClean="0"/>
              <a:pPr>
                <a:defRPr/>
              </a:pPr>
              <a:t>56</a:t>
            </a:fld>
            <a:endParaRPr lang="en-US" dirty="0"/>
          </a:p>
        </p:txBody>
      </p:sp>
    </p:spTree>
    <p:extLst>
      <p:ext uri="{BB962C8B-B14F-4D97-AF65-F5344CB8AC3E}">
        <p14:creationId xmlns:p14="http://schemas.microsoft.com/office/powerpoint/2010/main" val="1451026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75DE3126-9ED0-4B39-8E20-5EA5485065E4}" type="slidenum">
              <a:rPr lang="en-US" smtClean="0"/>
              <a:pPr>
                <a:defRPr/>
              </a:pPr>
              <a:t>57</a:t>
            </a:fld>
            <a:endParaRPr lang="en-US" dirty="0"/>
          </a:p>
        </p:txBody>
      </p:sp>
    </p:spTree>
    <p:extLst>
      <p:ext uri="{BB962C8B-B14F-4D97-AF65-F5344CB8AC3E}">
        <p14:creationId xmlns:p14="http://schemas.microsoft.com/office/powerpoint/2010/main" val="36082050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75DE3126-9ED0-4B39-8E20-5EA5485065E4}" type="slidenum">
              <a:rPr lang="en-US" smtClean="0"/>
              <a:pPr>
                <a:defRPr/>
              </a:pPr>
              <a:t>58</a:t>
            </a:fld>
            <a:endParaRPr lang="en-US" dirty="0"/>
          </a:p>
        </p:txBody>
      </p:sp>
    </p:spTree>
    <p:extLst>
      <p:ext uri="{BB962C8B-B14F-4D97-AF65-F5344CB8AC3E}">
        <p14:creationId xmlns:p14="http://schemas.microsoft.com/office/powerpoint/2010/main" val="28042022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841DCEB1-E93C-45DF-9CFA-91F2538D4EB4}" type="slidenum">
              <a:rPr lang="en-US" smtClean="0"/>
              <a:pPr>
                <a:defRPr/>
              </a:pPr>
              <a:t>59</a:t>
            </a:fld>
            <a:endParaRPr lang="en-US" dirty="0"/>
          </a:p>
        </p:txBody>
      </p:sp>
    </p:spTree>
    <p:extLst>
      <p:ext uri="{BB962C8B-B14F-4D97-AF65-F5344CB8AC3E}">
        <p14:creationId xmlns:p14="http://schemas.microsoft.com/office/powerpoint/2010/main" val="3814435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pPr marL="322888" indent="-322888">
              <a:lnSpc>
                <a:spcPct val="93000"/>
              </a:lnSpc>
              <a:spcBef>
                <a:spcPts val="1719"/>
              </a:spcBef>
              <a:buFontTx/>
              <a:buChar char="•"/>
            </a:pPr>
            <a:endParaRPr lang="en-US" dirty="0"/>
          </a:p>
        </p:txBody>
      </p:sp>
      <p:sp>
        <p:nvSpPr>
          <p:cNvPr id="4" name="Slide Number Placeholder 3"/>
          <p:cNvSpPr>
            <a:spLocks noGrp="1"/>
          </p:cNvSpPr>
          <p:nvPr>
            <p:ph type="sldNum" sz="quarter" idx="5"/>
          </p:nvPr>
        </p:nvSpPr>
        <p:spPr/>
        <p:txBody>
          <a:bodyPr/>
          <a:lstStyle/>
          <a:p>
            <a:pPr>
              <a:defRPr/>
            </a:pPr>
            <a:fld id="{4AF1B49F-86EC-4443-9207-28C8BC3B9F25}" type="slidenum">
              <a:rPr lang="en-US" smtClean="0"/>
              <a:pPr>
                <a:defRPr/>
              </a:pPr>
              <a:t>6</a:t>
            </a:fld>
            <a:endParaRPr lang="en-US" dirty="0"/>
          </a:p>
        </p:txBody>
      </p:sp>
    </p:spTree>
    <p:extLst>
      <p:ext uri="{BB962C8B-B14F-4D97-AF65-F5344CB8AC3E}">
        <p14:creationId xmlns:p14="http://schemas.microsoft.com/office/powerpoint/2010/main" val="13683046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EF734D94-88E0-4C49-8ACE-6406AC10C947}" type="slidenum">
              <a:rPr lang="en-US" smtClean="0"/>
              <a:pPr>
                <a:defRPr/>
              </a:pPr>
              <a:t>60</a:t>
            </a:fld>
            <a:endParaRPr lang="en-US" dirty="0"/>
          </a:p>
        </p:txBody>
      </p:sp>
    </p:spTree>
    <p:extLst>
      <p:ext uri="{BB962C8B-B14F-4D97-AF65-F5344CB8AC3E}">
        <p14:creationId xmlns:p14="http://schemas.microsoft.com/office/powerpoint/2010/main" val="4218122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A73AB42D-34A4-4592-955E-06D883BD0555}" type="slidenum">
              <a:rPr lang="en-US" smtClean="0"/>
              <a:pPr>
                <a:defRPr/>
              </a:pPr>
              <a:t>61</a:t>
            </a:fld>
            <a:endParaRPr lang="en-US"/>
          </a:p>
        </p:txBody>
      </p:sp>
    </p:spTree>
    <p:extLst>
      <p:ext uri="{BB962C8B-B14F-4D97-AF65-F5344CB8AC3E}">
        <p14:creationId xmlns:p14="http://schemas.microsoft.com/office/powerpoint/2010/main" val="407413012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BCFB0663-8973-4E6A-81F6-398C0C982D69}" type="slidenum">
              <a:rPr lang="en-US" smtClean="0"/>
              <a:pPr>
                <a:defRPr/>
              </a:pPr>
              <a:t>62</a:t>
            </a:fld>
            <a:endParaRPr lang="en-US" dirty="0"/>
          </a:p>
        </p:txBody>
      </p:sp>
    </p:spTree>
    <p:extLst>
      <p:ext uri="{BB962C8B-B14F-4D97-AF65-F5344CB8AC3E}">
        <p14:creationId xmlns:p14="http://schemas.microsoft.com/office/powerpoint/2010/main" val="13266879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EF734D94-88E0-4C49-8ACE-6406AC10C947}" type="slidenum">
              <a:rPr lang="en-US" smtClean="0"/>
              <a:pPr>
                <a:defRPr/>
              </a:pPr>
              <a:t>63</a:t>
            </a:fld>
            <a:endParaRPr lang="en-US" dirty="0"/>
          </a:p>
        </p:txBody>
      </p:sp>
    </p:spTree>
    <p:extLst>
      <p:ext uri="{BB962C8B-B14F-4D97-AF65-F5344CB8AC3E}">
        <p14:creationId xmlns:p14="http://schemas.microsoft.com/office/powerpoint/2010/main" val="40136046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90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fld id="{D68BD347-A411-4846-A82C-5883FB5A6FF3}" type="slidenum">
              <a:rPr lang="en-US" altLang="en-US" sz="1300" smtClean="0"/>
              <a:pPr/>
              <a:t>64</a:t>
            </a:fld>
            <a:endParaRPr lang="en-US" altLang="en-US" sz="1300" smtClean="0"/>
          </a:p>
        </p:txBody>
      </p:sp>
    </p:spTree>
    <p:extLst>
      <p:ext uri="{BB962C8B-B14F-4D97-AF65-F5344CB8AC3E}">
        <p14:creationId xmlns:p14="http://schemas.microsoft.com/office/powerpoint/2010/main" val="49212671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880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A86541FB-46AF-4C98-9ABD-0C58A8A02BC4}" type="slidenum">
              <a:rPr lang="en-US" smtClean="0"/>
              <a:pPr>
                <a:defRPr/>
              </a:pPr>
              <a:t>65</a:t>
            </a:fld>
            <a:endParaRPr lang="en-US" dirty="0"/>
          </a:p>
        </p:txBody>
      </p:sp>
    </p:spTree>
    <p:extLst>
      <p:ext uri="{BB962C8B-B14F-4D97-AF65-F5344CB8AC3E}">
        <p14:creationId xmlns:p14="http://schemas.microsoft.com/office/powerpoint/2010/main" val="171794520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880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A86541FB-46AF-4C98-9ABD-0C58A8A02BC4}" type="slidenum">
              <a:rPr lang="en-US" smtClean="0"/>
              <a:pPr>
                <a:defRPr/>
              </a:pPr>
              <a:t>66</a:t>
            </a:fld>
            <a:endParaRPr lang="en-US" dirty="0"/>
          </a:p>
        </p:txBody>
      </p:sp>
    </p:spTree>
    <p:extLst>
      <p:ext uri="{BB962C8B-B14F-4D97-AF65-F5344CB8AC3E}">
        <p14:creationId xmlns:p14="http://schemas.microsoft.com/office/powerpoint/2010/main" val="408809765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675727" lvl="1" indent="-222239">
              <a:lnSpc>
                <a:spcPct val="92000"/>
              </a:lnSpc>
              <a:spcBef>
                <a:spcPts val="1786"/>
              </a:spcBef>
              <a:buClr>
                <a:srgbClr val="002955"/>
              </a:buClr>
              <a:buSzPct val="44000"/>
              <a:buFont typeface="Wingdings" pitchFamily="2" charset="2"/>
              <a:buChar char="l"/>
              <a:tabLst>
                <a:tab pos="926498" algn="l"/>
                <a:tab pos="1845487" algn="l"/>
                <a:tab pos="2776489" algn="l"/>
                <a:tab pos="3692475" algn="l"/>
                <a:tab pos="4623477" algn="l"/>
                <a:tab pos="5555980" algn="l"/>
                <a:tab pos="6474969" algn="l"/>
                <a:tab pos="7378942" algn="l"/>
                <a:tab pos="8320456" algn="l"/>
                <a:tab pos="9237943" algn="l"/>
                <a:tab pos="10182460" algn="l"/>
                <a:tab pos="11087934" algn="l"/>
              </a:tabLst>
            </a:pPr>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67</a:t>
            </a:fld>
            <a:endParaRPr lang="en-US"/>
          </a:p>
        </p:txBody>
      </p:sp>
    </p:spTree>
    <p:extLst>
      <p:ext uri="{BB962C8B-B14F-4D97-AF65-F5344CB8AC3E}">
        <p14:creationId xmlns:p14="http://schemas.microsoft.com/office/powerpoint/2010/main" val="16590296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880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A86541FB-46AF-4C98-9ABD-0C58A8A02BC4}" type="slidenum">
              <a:rPr lang="en-US" smtClean="0"/>
              <a:pPr>
                <a:defRPr/>
              </a:pPr>
              <a:t>68</a:t>
            </a:fld>
            <a:endParaRPr lang="en-US" dirty="0"/>
          </a:p>
        </p:txBody>
      </p:sp>
    </p:spTree>
    <p:extLst>
      <p:ext uri="{BB962C8B-B14F-4D97-AF65-F5344CB8AC3E}">
        <p14:creationId xmlns:p14="http://schemas.microsoft.com/office/powerpoint/2010/main" val="320583686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3CA1B0-15C9-4F2D-85FD-131A188FAB7D}" type="slidenum">
              <a:rPr lang="en-US" smtClean="0"/>
              <a:pPr/>
              <a:t>69</a:t>
            </a:fld>
            <a:endParaRPr lang="en-US" dirty="0"/>
          </a:p>
        </p:txBody>
      </p:sp>
    </p:spTree>
    <p:extLst>
      <p:ext uri="{BB962C8B-B14F-4D97-AF65-F5344CB8AC3E}">
        <p14:creationId xmlns:p14="http://schemas.microsoft.com/office/powerpoint/2010/main" val="2606194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E1EF4F4D-106F-4CD8-821A-0D45C80F3D55}" type="slidenum">
              <a:rPr lang="en-US" smtClean="0"/>
              <a:pPr>
                <a:defRPr/>
              </a:pPr>
              <a:t>7</a:t>
            </a:fld>
            <a:endParaRPr lang="en-US" dirty="0"/>
          </a:p>
        </p:txBody>
      </p:sp>
    </p:spTree>
    <p:extLst>
      <p:ext uri="{BB962C8B-B14F-4D97-AF65-F5344CB8AC3E}">
        <p14:creationId xmlns:p14="http://schemas.microsoft.com/office/powerpoint/2010/main" val="116723684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D76050-6F71-4E0A-8C35-EDFAB84E5542}" type="slidenum">
              <a:rPr lang="en-US" smtClean="0"/>
              <a:pPr/>
              <a:t>70</a:t>
            </a:fld>
            <a:endParaRPr lang="en-US"/>
          </a:p>
        </p:txBody>
      </p:sp>
    </p:spTree>
    <p:extLst>
      <p:ext uri="{BB962C8B-B14F-4D97-AF65-F5344CB8AC3E}">
        <p14:creationId xmlns:p14="http://schemas.microsoft.com/office/powerpoint/2010/main" val="165904491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880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A86541FB-46AF-4C98-9ABD-0C58A8A02BC4}" type="slidenum">
              <a:rPr lang="en-US" smtClean="0"/>
              <a:pPr>
                <a:defRPr/>
              </a:pPr>
              <a:t>71</a:t>
            </a:fld>
            <a:endParaRPr lang="en-US" dirty="0"/>
          </a:p>
        </p:txBody>
      </p:sp>
    </p:spTree>
    <p:extLst>
      <p:ext uri="{BB962C8B-B14F-4D97-AF65-F5344CB8AC3E}">
        <p14:creationId xmlns:p14="http://schemas.microsoft.com/office/powerpoint/2010/main" val="301326820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1106488" y="852488"/>
            <a:ext cx="4646612" cy="3486150"/>
          </a:xfrm>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pPr marL="674578" lvl="1" indent="-221322">
              <a:lnSpc>
                <a:spcPct val="92000"/>
              </a:lnSpc>
              <a:spcBef>
                <a:spcPts val="1790"/>
              </a:spcBef>
              <a:buClr>
                <a:srgbClr val="002955"/>
              </a:buClr>
              <a:buSzPct val="44000"/>
              <a:buFont typeface="Wingdings" pitchFamily="2" charset="2"/>
              <a:buChar char="l"/>
              <a:tabLst>
                <a:tab pos="926218" algn="l"/>
                <a:tab pos="1844855" algn="l"/>
                <a:tab pos="2775620" algn="l"/>
                <a:tab pos="3691226" algn="l"/>
                <a:tab pos="4621991" algn="l"/>
                <a:tab pos="5554271" algn="l"/>
                <a:tab pos="6472909" algn="l"/>
                <a:tab pos="7377904" algn="l"/>
                <a:tab pos="8319280" algn="l"/>
                <a:tab pos="9236402" algn="l"/>
                <a:tab pos="10180810" algn="l"/>
                <a:tab pos="11085805" algn="l"/>
              </a:tabLst>
            </a:pPr>
            <a:endParaRPr lang="en-US" dirty="0"/>
          </a:p>
        </p:txBody>
      </p:sp>
      <p:sp>
        <p:nvSpPr>
          <p:cNvPr id="4" name="Slide Number Placeholder 3"/>
          <p:cNvSpPr>
            <a:spLocks noGrp="1"/>
          </p:cNvSpPr>
          <p:nvPr>
            <p:ph type="sldNum" sz="quarter" idx="5"/>
          </p:nvPr>
        </p:nvSpPr>
        <p:spPr/>
        <p:txBody>
          <a:bodyPr/>
          <a:lstStyle/>
          <a:p>
            <a:pPr>
              <a:defRPr/>
            </a:pPr>
            <a:fld id="{521A639B-26F9-4218-BE99-F4541460963B}" type="slidenum">
              <a:rPr lang="en-US" smtClean="0">
                <a:solidFill>
                  <a:prstClr val="black"/>
                </a:solidFill>
              </a:rPr>
              <a:pPr>
                <a:defRPr/>
              </a:pPr>
              <a:t>72</a:t>
            </a:fld>
            <a:endParaRPr lang="en-US">
              <a:solidFill>
                <a:prstClr val="black"/>
              </a:solidFill>
            </a:endParaRPr>
          </a:p>
        </p:txBody>
      </p:sp>
    </p:spTree>
    <p:extLst>
      <p:ext uri="{BB962C8B-B14F-4D97-AF65-F5344CB8AC3E}">
        <p14:creationId xmlns:p14="http://schemas.microsoft.com/office/powerpoint/2010/main" val="331971052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880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A86541FB-46AF-4C98-9ABD-0C58A8A02BC4}" type="slidenum">
              <a:rPr lang="en-US" smtClean="0"/>
              <a:pPr>
                <a:defRPr/>
              </a:pPr>
              <a:t>73</a:t>
            </a:fld>
            <a:endParaRPr lang="en-US" dirty="0"/>
          </a:p>
        </p:txBody>
      </p:sp>
    </p:spTree>
    <p:extLst>
      <p:ext uri="{BB962C8B-B14F-4D97-AF65-F5344CB8AC3E}">
        <p14:creationId xmlns:p14="http://schemas.microsoft.com/office/powerpoint/2010/main" val="8517156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393D7E49-F206-43AD-9101-C991C95E0A4A}" type="slidenum">
              <a:rPr lang="en-US" smtClean="0"/>
              <a:pPr>
                <a:defRPr/>
              </a:pPr>
              <a:t>8</a:t>
            </a:fld>
            <a:endParaRPr lang="en-US" dirty="0"/>
          </a:p>
        </p:txBody>
      </p:sp>
    </p:spTree>
    <p:extLst>
      <p:ext uri="{BB962C8B-B14F-4D97-AF65-F5344CB8AC3E}">
        <p14:creationId xmlns:p14="http://schemas.microsoft.com/office/powerpoint/2010/main" val="1207527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1106488" y="852488"/>
            <a:ext cx="4646612" cy="3486150"/>
          </a:xfrm>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pPr marL="674578" lvl="1" indent="-221322">
              <a:lnSpc>
                <a:spcPct val="92000"/>
              </a:lnSpc>
              <a:spcBef>
                <a:spcPts val="1790"/>
              </a:spcBef>
              <a:buClr>
                <a:srgbClr val="002955"/>
              </a:buClr>
              <a:buSzPct val="44000"/>
              <a:buFont typeface="Wingdings" pitchFamily="2" charset="2"/>
              <a:buChar char="l"/>
              <a:tabLst>
                <a:tab pos="926218" algn="l"/>
                <a:tab pos="1844855" algn="l"/>
                <a:tab pos="2775620" algn="l"/>
                <a:tab pos="3691226" algn="l"/>
                <a:tab pos="4621991" algn="l"/>
                <a:tab pos="5554271" algn="l"/>
                <a:tab pos="6472909" algn="l"/>
                <a:tab pos="7377904" algn="l"/>
                <a:tab pos="8319280" algn="l"/>
                <a:tab pos="9236402" algn="l"/>
                <a:tab pos="10180810" algn="l"/>
                <a:tab pos="11085805" algn="l"/>
              </a:tabLst>
            </a:pPr>
            <a:endParaRPr lang="en-US" dirty="0"/>
          </a:p>
        </p:txBody>
      </p:sp>
      <p:sp>
        <p:nvSpPr>
          <p:cNvPr id="4" name="Slide Number Placeholder 3"/>
          <p:cNvSpPr>
            <a:spLocks noGrp="1"/>
          </p:cNvSpPr>
          <p:nvPr>
            <p:ph type="sldNum" sz="quarter" idx="5"/>
          </p:nvPr>
        </p:nvSpPr>
        <p:spPr/>
        <p:txBody>
          <a:bodyPr/>
          <a:lstStyle/>
          <a:p>
            <a:pPr>
              <a:defRPr/>
            </a:pPr>
            <a:fld id="{A2443750-E417-4CCB-B109-2831458B508B}"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1073807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9B7C68-48CA-4F7E-A595-FD5BDC7FD61F}" type="datetimeFigureOut">
              <a:rPr lang="en-US" smtClean="0"/>
              <a:pPr/>
              <a:t>1/23/2019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9B7C68-48CA-4F7E-A595-FD5BDC7FD61F}" type="datetimeFigureOut">
              <a:rPr lang="en-US" smtClean="0"/>
              <a:pPr/>
              <a:t>1/23/2019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9B7C68-48CA-4F7E-A595-FD5BDC7FD61F}" type="datetimeFigureOut">
              <a:rPr lang="en-US" smtClean="0"/>
              <a:pPr/>
              <a:t>1/23/2019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9B7C68-48CA-4F7E-A595-FD5BDC7FD61F}" type="datetimeFigureOut">
              <a:rPr lang="en-US" smtClean="0"/>
              <a:pPr/>
              <a:t>1/23/2019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9B7C68-48CA-4F7E-A595-FD5BDC7FD61F}" type="datetimeFigureOut">
              <a:rPr lang="en-US" smtClean="0"/>
              <a:pPr/>
              <a:t>1/23/2019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9B7C68-48CA-4F7E-A595-FD5BDC7FD61F}" type="datetimeFigureOut">
              <a:rPr lang="en-US" smtClean="0"/>
              <a:pPr/>
              <a:t>1/23/2019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39B7C68-48CA-4F7E-A595-FD5BDC7FD61F}" type="datetimeFigureOut">
              <a:rPr lang="en-US" smtClean="0"/>
              <a:pPr/>
              <a:t>1/23/2019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9B7C68-48CA-4F7E-A595-FD5BDC7FD61F}" type="datetimeFigureOut">
              <a:rPr lang="en-US" smtClean="0"/>
              <a:pPr/>
              <a:t>1/23/2019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9B7C68-48CA-4F7E-A595-FD5BDC7FD61F}" type="datetimeFigureOut">
              <a:rPr lang="en-US" smtClean="0"/>
              <a:pPr/>
              <a:t>1/23/2019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9B7C68-48CA-4F7E-A595-FD5BDC7FD61F}" type="datetimeFigureOut">
              <a:rPr lang="en-US" smtClean="0"/>
              <a:pPr/>
              <a:t>1/23/2019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9B7C68-48CA-4F7E-A595-FD5BDC7FD61F}" type="datetimeFigureOut">
              <a:rPr lang="en-US" smtClean="0"/>
              <a:pPr/>
              <a:t>1/23/2019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9B7C68-48CA-4F7E-A595-FD5BDC7FD61F}" type="datetimeFigureOut">
              <a:rPr lang="en-US" smtClean="0"/>
              <a:pPr/>
              <a:t>1/23/2019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2767D-72EB-46BC-8160-C972ECC5DB3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lushko@berkeley.ed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3.jpeg"/></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53.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55.xml"/><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9.png"/><Relationship Id="rId5" Type="http://schemas.openxmlformats.org/officeDocument/2006/relationships/oleObject" Target="../embeddings/oleObject1.bin"/><Relationship Id="rId4" Type="http://schemas.openxmlformats.org/officeDocument/2006/relationships/image" Target="../media/image41.jpeg"/></Relationships>
</file>

<file path=ppt/slides/_rels/slide5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7"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43.png"/><Relationship Id="rId4" Type="http://schemas.openxmlformats.org/officeDocument/2006/relationships/oleObject" Target="../embeddings/oleObject3.bin"/></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0.xml"/><Relationship Id="rId1" Type="http://schemas.openxmlformats.org/officeDocument/2006/relationships/slideLayout" Target="../slideLayouts/slideLayout6.xml"/><Relationship Id="rId4" Type="http://schemas.openxmlformats.org/officeDocument/2006/relationships/image" Target="../media/image50.jpe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a:xfrm>
            <a:off x="449560" y="685800"/>
            <a:ext cx="8197453" cy="208954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800" b="1" dirty="0" smtClean="0">
                <a:sym typeface="UC Berkeley OS Sign"/>
              </a:rPr>
              <a:t>CogSci 190</a:t>
            </a:r>
            <a:br>
              <a:rPr lang="en-US" sz="3800" b="1" dirty="0" smtClean="0">
                <a:sym typeface="UC Berkeley OS Sign"/>
              </a:rPr>
            </a:br>
            <a:r>
              <a:rPr lang="en-US" sz="3800" b="1" dirty="0" smtClean="0">
                <a:sym typeface="UC Berkeley OS Sign"/>
              </a:rPr>
              <a:t>“Sensemaking and Organizing”</a:t>
            </a:r>
            <a:br>
              <a:rPr lang="en-US" sz="3800" b="1" dirty="0" smtClean="0">
                <a:sym typeface="UC Berkeley OS Sign"/>
              </a:rPr>
            </a:br>
            <a:r>
              <a:rPr lang="en-US" sz="3800" b="1" dirty="0" smtClean="0">
                <a:sym typeface="UC Berkeley OS Sign"/>
              </a:rPr>
              <a:t>Spring 2019</a:t>
            </a:r>
            <a:endParaRPr lang="en-US" sz="3400" dirty="0" smtClean="0">
              <a:sym typeface="UC Berkeley OS Sign"/>
            </a:endParaRPr>
          </a:p>
        </p:txBody>
      </p:sp>
      <p:sp>
        <p:nvSpPr>
          <p:cNvPr id="2051" name="Rectangle 2"/>
          <p:cNvSpPr>
            <a:spLocks noGrp="1" noChangeArrowheads="1"/>
          </p:cNvSpPr>
          <p:nvPr>
            <p:ph type="body" idx="1"/>
          </p:nvPr>
        </p:nvSpPr>
        <p:spPr>
          <a:xfrm>
            <a:off x="418306" y="2286000"/>
            <a:ext cx="8228707" cy="3589734"/>
          </a:xfrm>
        </p:spPr>
        <p:txBody>
          <a:bodyPr anchor="ctr">
            <a:normAutofit fontScale="92500" lnSpcReduction="10000"/>
          </a:bodyPr>
          <a:lstStyle/>
          <a:p>
            <a:pPr marL="0" indent="0"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smtClean="0">
              <a:sym typeface="UC Berkeley OS Sign"/>
            </a:endParaRPr>
          </a:p>
          <a:p>
            <a:pPr marL="0" indent="0"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smtClean="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000" dirty="0" smtClean="0">
                <a:sym typeface="UC Berkeley OS Sign"/>
              </a:rPr>
              <a:t>Robert J. Glushko</a:t>
            </a:r>
            <a:br>
              <a:rPr lang="en-US" sz="3000" dirty="0" smtClean="0">
                <a:sym typeface="UC Berkeley OS Sign"/>
              </a:rPr>
            </a:br>
            <a:r>
              <a:rPr lang="en-US" sz="3000" dirty="0" smtClean="0">
                <a:sym typeface="UC Berkeley OS Sign"/>
                <a:hlinkClick r:id="rId3"/>
              </a:rPr>
              <a:t>glushko@berkeley.edu</a:t>
            </a:r>
            <a:endParaRPr lang="en-US" sz="3000" dirty="0" smtClean="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smtClean="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000" dirty="0" smtClean="0">
                <a:sym typeface="UC Berkeley OS Sign"/>
              </a:rPr>
              <a:t>24 January 2019</a:t>
            </a: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000" dirty="0" smtClean="0">
                <a:sym typeface="UC Berkeley OS Sign"/>
              </a:rPr>
              <a:t/>
            </a:r>
            <a:br>
              <a:rPr lang="en-US" sz="3000" dirty="0" smtClean="0">
                <a:sym typeface="UC Berkeley OS Sign"/>
              </a:rPr>
            </a:br>
            <a:r>
              <a:rPr lang="en-US" sz="3000" dirty="0" smtClean="0">
                <a:sym typeface="UC Berkeley OS Sign"/>
              </a:rPr>
              <a:t> 2) Design Decisions for Organizing Systems</a:t>
            </a:r>
          </a:p>
          <a:p>
            <a:pPr marL="0" indent="0"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smtClean="0">
              <a:solidFill>
                <a:srgbClr val="002955"/>
              </a:solidFill>
              <a:sym typeface="UC Berkeley OS Sign"/>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
          <p:cNvSpPr>
            <a:spLocks noGrp="1" noChangeArrowheads="1"/>
          </p:cNvSpPr>
          <p:nvPr>
            <p:ph type="title"/>
          </p:nvPr>
        </p:nvSpPr>
        <p:spPr>
          <a:xfrm>
            <a:off x="566008" y="457200"/>
            <a:ext cx="8228707" cy="1190997"/>
          </a:xfrm>
        </p:spPr>
        <p:txBody>
          <a:bodyPr>
            <a:normAutofit/>
          </a:bodyPr>
          <a:lstStyle/>
          <a:p>
            <a:pPr>
              <a:lnSpc>
                <a:spcPct val="92000"/>
              </a:lnSpc>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4000" b="1" dirty="0">
                <a:sym typeface="UC Berkeley OS Sign"/>
              </a:rPr>
              <a:t>What Is a Library?</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84" tIns="32142" rIns="64284" bIns="32142"/>
          <a:lstStyle/>
          <a:p>
            <a:pPr algn="ctr" defTabSz="914306">
              <a:defRPr/>
            </a:pPr>
            <a:fld id="{8FC12238-6691-48E4-8420-5BC0CCE2E584}" type="slidenum">
              <a:rPr lang="en-US" sz="1500">
                <a:solidFill>
                  <a:srgbClr val="002955"/>
                </a:solidFill>
                <a:latin typeface="UC Berkeley OS Sign"/>
                <a:ea typeface="MS PGothic" pitchFamily="34" charset="-128"/>
                <a:sym typeface="UC Berkeley OS Sign"/>
              </a:rPr>
              <a:pPr algn="ctr" defTabSz="914306">
                <a:defRPr/>
              </a:pPr>
              <a:t>10</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597384" y="1661644"/>
            <a:ext cx="8036719" cy="5254153"/>
          </a:xfrm>
          <a:prstGeom prst="rect">
            <a:avLst/>
          </a:prstGeom>
          <a:noFill/>
          <a:ln w="9525">
            <a:noFill/>
            <a:miter lim="800000"/>
            <a:headEnd/>
            <a:tailEnd/>
          </a:ln>
        </p:spPr>
        <p:txBody>
          <a:bodyPr lIns="64284" tIns="32142" rIns="64284" bIns="32142">
            <a:spAutoFit/>
          </a:bodyPr>
          <a:lstStyle/>
          <a:p>
            <a:pPr marL="241093" indent="-241093" eaLnBrk="0" hangingPunct="0">
              <a:lnSpc>
                <a:spcPct val="93000"/>
              </a:lnSpc>
              <a:spcBef>
                <a:spcPts val="1266"/>
              </a:spcBef>
              <a:buFont typeface="Arial" pitchFamily="34" charset="0"/>
              <a:buChar char="•"/>
              <a:defRPr/>
            </a:pPr>
            <a:r>
              <a:rPr lang="en-US" sz="3600" dirty="0">
                <a:cs typeface="Arial" pitchFamily="34" charset="0"/>
              </a:rPr>
              <a:t>A collection of </a:t>
            </a:r>
            <a:r>
              <a:rPr lang="en-US" sz="3600" dirty="0" smtClean="0">
                <a:cs typeface="Arial" pitchFamily="34" charset="0"/>
              </a:rPr>
              <a:t>resources</a:t>
            </a:r>
            <a:endParaRPr lang="en-US" sz="3600" dirty="0">
              <a:cs typeface="Arial" pitchFamily="34" charset="0"/>
            </a:endParaRPr>
          </a:p>
          <a:p>
            <a:pPr marL="562550" lvl="1" indent="-241093" eaLnBrk="0" hangingPunct="0">
              <a:lnSpc>
                <a:spcPct val="93000"/>
              </a:lnSpc>
              <a:spcBef>
                <a:spcPts val="1266"/>
              </a:spcBef>
              <a:buFont typeface="Arial" pitchFamily="34" charset="0"/>
              <a:buChar char="•"/>
              <a:defRPr/>
            </a:pPr>
            <a:r>
              <a:rPr lang="en-US" sz="3600" dirty="0">
                <a:cs typeface="Arial" pitchFamily="34" charset="0"/>
              </a:rPr>
              <a:t>Organized to enable “access” and “reuse”</a:t>
            </a:r>
          </a:p>
          <a:p>
            <a:pPr marL="562550" lvl="1" indent="-241093" eaLnBrk="0" hangingPunct="0">
              <a:lnSpc>
                <a:spcPct val="93000"/>
              </a:lnSpc>
              <a:spcBef>
                <a:spcPts val="1266"/>
              </a:spcBef>
              <a:buFont typeface="Arial" pitchFamily="34" charset="0"/>
              <a:buChar char="•"/>
              <a:defRPr/>
            </a:pPr>
            <a:r>
              <a:rPr lang="en-US" sz="3600" dirty="0">
                <a:cs typeface="Arial" pitchFamily="34" charset="0"/>
              </a:rPr>
              <a:t>Curated for “public good” and “community creation”</a:t>
            </a:r>
          </a:p>
          <a:p>
            <a:pPr marL="562550" lvl="1" indent="-241093" eaLnBrk="0" hangingPunct="0">
              <a:lnSpc>
                <a:spcPct val="93000"/>
              </a:lnSpc>
              <a:spcBef>
                <a:spcPts val="1266"/>
              </a:spcBef>
              <a:buFont typeface="Arial" pitchFamily="34" charset="0"/>
              <a:buChar char="•"/>
              <a:defRPr/>
            </a:pPr>
            <a:r>
              <a:rPr lang="en-US" sz="3600" dirty="0">
                <a:cs typeface="Arial" pitchFamily="34" charset="0"/>
              </a:rPr>
              <a:t>Conventional interaction is “circulation” – borrowing and return of resources…</a:t>
            </a:r>
          </a:p>
          <a:p>
            <a:pPr marL="241093" indent="-241093" eaLnBrk="0" hangingPunct="0">
              <a:lnSpc>
                <a:spcPct val="93000"/>
              </a:lnSpc>
              <a:spcBef>
                <a:spcPts val="1266"/>
              </a:spcBef>
              <a:buFont typeface="Arial" pitchFamily="34" charset="0"/>
              <a:buChar char="•"/>
              <a:defRPr/>
            </a:pPr>
            <a:endParaRPr lang="en-US" sz="2800" kern="0" dirty="0">
              <a:latin typeface="UC Berkeley OS Sign"/>
            </a:endParaRPr>
          </a:p>
        </p:txBody>
      </p:sp>
    </p:spTree>
    <p:extLst>
      <p:ext uri="{BB962C8B-B14F-4D97-AF65-F5344CB8AC3E}">
        <p14:creationId xmlns:p14="http://schemas.microsoft.com/office/powerpoint/2010/main" val="2379740244"/>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p:cNvSpPr>
            <a:spLocks noGrp="1" noChangeArrowheads="1"/>
          </p:cNvSpPr>
          <p:nvPr>
            <p:ph type="title"/>
          </p:nvPr>
        </p:nvSpPr>
        <p:spPr>
          <a:xfrm>
            <a:off x="446484" y="214313"/>
            <a:ext cx="8228707" cy="1190997"/>
          </a:xfrm>
        </p:spPr>
        <p:txBody>
          <a:bodyPr>
            <a:normAutofit/>
          </a:bodyPr>
          <a:lstStyle/>
          <a:p>
            <a:pPr>
              <a:lnSpc>
                <a:spcPct val="92000"/>
              </a:lnSpc>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4000" b="1" dirty="0"/>
              <a:t>A Library?</a:t>
            </a:r>
            <a:endParaRPr lang="en-US" sz="4000" b="1" dirty="0">
              <a:sym typeface="UC Berkeley OS Sign"/>
            </a:endParaRPr>
          </a:p>
        </p:txBody>
      </p:sp>
      <p:sp>
        <p:nvSpPr>
          <p:cNvPr id="21507"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BB2E8E06-E5AF-4AE7-9A9A-376173064CC0}" type="slidenum">
              <a:rPr lang="en-US" sz="1500">
                <a:solidFill>
                  <a:srgbClr val="002955"/>
                </a:solidFill>
                <a:latin typeface="UC Berkeley OS Sign"/>
                <a:ea typeface="MS PGothic" pitchFamily="34" charset="-128"/>
                <a:sym typeface="UC Berkeley OS Sign"/>
              </a:rPr>
              <a:pPr algn="ctr"/>
              <a:t>11</a:t>
            </a:fld>
            <a:endParaRPr lang="en-US" sz="1500" dirty="0">
              <a:solidFill>
                <a:srgbClr val="002955"/>
              </a:solidFill>
              <a:latin typeface="UC Berkeley OS Sign"/>
              <a:ea typeface="MS PGothic" pitchFamily="34" charset="-128"/>
              <a:sym typeface="UC Berkeley OS Sign"/>
            </a:endParaRPr>
          </a:p>
        </p:txBody>
      </p:sp>
      <p:pic>
        <p:nvPicPr>
          <p:cNvPr id="21508" name="Content Placeholder 8"/>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57249" y="1219200"/>
            <a:ext cx="7407176" cy="4997612"/>
          </a:xfrm>
        </p:spPr>
      </p:pic>
    </p:spTree>
    <p:extLst>
      <p:ext uri="{BB962C8B-B14F-4D97-AF65-F5344CB8AC3E}">
        <p14:creationId xmlns:p14="http://schemas.microsoft.com/office/powerpoint/2010/main" val="3195767782"/>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
          <p:cNvSpPr>
            <a:spLocks noGrp="1" noChangeArrowheads="1"/>
          </p:cNvSpPr>
          <p:nvPr>
            <p:ph type="title"/>
          </p:nvPr>
        </p:nvSpPr>
        <p:spPr>
          <a:xfrm>
            <a:off x="446484" y="267891"/>
            <a:ext cx="8228707" cy="1190997"/>
          </a:xfrm>
        </p:spPr>
        <p:txBody>
          <a:bodyPr>
            <a:normAutofit/>
          </a:bodyPr>
          <a:lstStyle/>
          <a:p>
            <a:pPr>
              <a:lnSpc>
                <a:spcPct val="92000"/>
              </a:lnSpc>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4000" b="1" dirty="0"/>
              <a:t>A Library?</a:t>
            </a:r>
            <a:endParaRPr lang="en-US" sz="4000" b="1" dirty="0">
              <a:sym typeface="UC Berkeley OS Sign"/>
            </a:endParaRPr>
          </a:p>
        </p:txBody>
      </p:sp>
      <p:sp>
        <p:nvSpPr>
          <p:cNvPr id="20483"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1C496C94-B1CC-43CC-8849-65B4CF064A88}" type="slidenum">
              <a:rPr lang="en-US" sz="1500">
                <a:solidFill>
                  <a:srgbClr val="002955"/>
                </a:solidFill>
                <a:latin typeface="UC Berkeley OS Sign"/>
                <a:ea typeface="MS PGothic" pitchFamily="34" charset="-128"/>
                <a:sym typeface="UC Berkeley OS Sign"/>
              </a:rPr>
              <a:pPr algn="ctr"/>
              <a:t>12</a:t>
            </a:fld>
            <a:endParaRPr lang="en-US" sz="1500" dirty="0">
              <a:solidFill>
                <a:srgbClr val="002955"/>
              </a:solidFill>
              <a:latin typeface="UC Berkeley OS Sign"/>
              <a:ea typeface="MS PGothic" pitchFamily="34" charset="-128"/>
              <a:sym typeface="UC Berkeley OS Sign"/>
            </a:endParaRPr>
          </a:p>
        </p:txBody>
      </p:sp>
      <p:pic>
        <p:nvPicPr>
          <p:cNvPr id="20484" name="Picture 2"/>
          <p:cNvPicPr>
            <a:picLocks noGrp="1" noChangeAspect="1" noChangeArrowheads="1"/>
          </p:cNvPicPr>
          <p:nvPr>
            <p:ph idx="1"/>
          </p:nvPr>
        </p:nvPicPr>
        <p:blipFill>
          <a:blip r:embed="rId3" cstate="print"/>
          <a:srcRect/>
          <a:stretch>
            <a:fillRect/>
          </a:stretch>
        </p:blipFill>
        <p:spPr>
          <a:xfrm>
            <a:off x="392907" y="1232297"/>
            <a:ext cx="8374931" cy="5250656"/>
          </a:xfrm>
          <a:noFill/>
        </p:spPr>
      </p:pic>
      <p:pic>
        <p:nvPicPr>
          <p:cNvPr id="20485" name="Picture 4" descr="ToolLibrary.JPG"/>
          <p:cNvPicPr>
            <a:picLocks noChangeAspect="1"/>
          </p:cNvPicPr>
          <p:nvPr/>
        </p:nvPicPr>
        <p:blipFill>
          <a:blip r:embed="rId4" cstate="print"/>
          <a:srcRect/>
          <a:stretch>
            <a:fillRect/>
          </a:stretch>
        </p:blipFill>
        <p:spPr bwMode="auto">
          <a:xfrm>
            <a:off x="3777258" y="2250281"/>
            <a:ext cx="5021833" cy="3964781"/>
          </a:xfrm>
          <a:prstGeom prst="rect">
            <a:avLst/>
          </a:prstGeom>
          <a:noFill/>
          <a:ln w="9525">
            <a:noFill/>
            <a:miter lim="800000"/>
            <a:headEnd/>
            <a:tailEnd/>
          </a:ln>
        </p:spPr>
      </p:pic>
    </p:spTree>
    <p:extLst>
      <p:ext uri="{BB962C8B-B14F-4D97-AF65-F5344CB8AC3E}">
        <p14:creationId xmlns:p14="http://schemas.microsoft.com/office/powerpoint/2010/main" val="2384845929"/>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p:cNvSpPr>
            <a:spLocks noGrp="1" noChangeArrowheads="1"/>
          </p:cNvSpPr>
          <p:nvPr>
            <p:ph type="title"/>
          </p:nvPr>
        </p:nvSpPr>
        <p:spPr>
          <a:xfrm>
            <a:off x="446484" y="214313"/>
            <a:ext cx="8228707" cy="1190997"/>
          </a:xfrm>
        </p:spPr>
        <p:txBody>
          <a:bodyPr>
            <a:normAutofit/>
          </a:bodyPr>
          <a:lstStyle/>
          <a:p>
            <a:pPr>
              <a:lnSpc>
                <a:spcPct val="92000"/>
              </a:lnSpc>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4000" b="1" dirty="0"/>
              <a:t>A Library?</a:t>
            </a:r>
            <a:endParaRPr lang="en-US" sz="4000" b="1" dirty="0">
              <a:sym typeface="UC Berkeley OS Sign"/>
            </a:endParaRPr>
          </a:p>
        </p:txBody>
      </p:sp>
      <p:sp>
        <p:nvSpPr>
          <p:cNvPr id="21507"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BB2E8E06-E5AF-4AE7-9A9A-376173064CC0}" type="slidenum">
              <a:rPr lang="en-US" sz="1500">
                <a:solidFill>
                  <a:srgbClr val="002955"/>
                </a:solidFill>
                <a:latin typeface="UC Berkeley OS Sign"/>
                <a:ea typeface="MS PGothic" pitchFamily="34" charset="-128"/>
                <a:sym typeface="UC Berkeley OS Sign"/>
              </a:rPr>
              <a:pPr algn="ctr"/>
              <a:t>13</a:t>
            </a:fld>
            <a:endParaRPr lang="en-US" sz="1500" dirty="0">
              <a:solidFill>
                <a:srgbClr val="002955"/>
              </a:solidFill>
              <a:latin typeface="UC Berkeley OS Sign"/>
              <a:ea typeface="MS PGothic" pitchFamily="34" charset="-128"/>
              <a:sym typeface="UC Berkeley OS Sign"/>
            </a:endParaRPr>
          </a:p>
        </p:txBody>
      </p:sp>
      <p:pic>
        <p:nvPicPr>
          <p:cNvPr id="21508" name="Content Placeholder 8" descr="LibrarySeeds.gif"/>
          <p:cNvPicPr>
            <a:picLocks noGrp="1" noChangeAspect="1"/>
          </p:cNvPicPr>
          <p:nvPr>
            <p:ph idx="1"/>
          </p:nvPr>
        </p:nvPicPr>
        <p:blipFill>
          <a:blip r:embed="rId3" cstate="print"/>
          <a:srcRect/>
          <a:stretch>
            <a:fillRect/>
          </a:stretch>
        </p:blipFill>
        <p:spPr>
          <a:xfrm>
            <a:off x="821531" y="1232297"/>
            <a:ext cx="7407176" cy="5354464"/>
          </a:xfrm>
        </p:spPr>
      </p:pic>
    </p:spTree>
    <p:extLst>
      <p:ext uri="{BB962C8B-B14F-4D97-AF65-F5344CB8AC3E}">
        <p14:creationId xmlns:p14="http://schemas.microsoft.com/office/powerpoint/2010/main" val="1473578365"/>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89E20913-AEF7-4B7C-A082-A989FF580010}" type="slidenum">
              <a:rPr lang="en-US" sz="1500">
                <a:solidFill>
                  <a:srgbClr val="002955"/>
                </a:solidFill>
                <a:latin typeface="UC Berkeley OS Sign"/>
                <a:ea typeface="MS PGothic" pitchFamily="34" charset="-128"/>
                <a:sym typeface="UC Berkeley OS Sign"/>
              </a:rPr>
              <a:pPr algn="ctr"/>
              <a:t>14</a:t>
            </a:fld>
            <a:endParaRPr lang="en-US" sz="1500" dirty="0">
              <a:solidFill>
                <a:srgbClr val="002955"/>
              </a:solidFill>
              <a:latin typeface="UC Berkeley OS Sign"/>
              <a:ea typeface="MS PGothic" pitchFamily="34" charset="-128"/>
              <a:sym typeface="UC Berkeley OS Sign"/>
            </a:endParaRPr>
          </a:p>
        </p:txBody>
      </p:sp>
      <p:pic>
        <p:nvPicPr>
          <p:cNvPr id="22531" name="Content Placeholder 8" descr="Wikipedia.gif"/>
          <p:cNvPicPr>
            <a:picLocks noGrp="1" noChangeAspect="1"/>
          </p:cNvPicPr>
          <p:nvPr>
            <p:ph idx="1"/>
          </p:nvPr>
        </p:nvPicPr>
        <p:blipFill>
          <a:blip r:embed="rId3" cstate="print"/>
          <a:srcRect/>
          <a:stretch>
            <a:fillRect/>
          </a:stretch>
        </p:blipFill>
        <p:spPr>
          <a:xfrm>
            <a:off x="339328" y="964406"/>
            <a:ext cx="8572500" cy="5625703"/>
          </a:xfrm>
        </p:spPr>
      </p:pic>
      <p:sp>
        <p:nvSpPr>
          <p:cNvPr id="22532" name="Rectangle 1"/>
          <p:cNvSpPr>
            <a:spLocks noGrp="1" noChangeArrowheads="1"/>
          </p:cNvSpPr>
          <p:nvPr>
            <p:ph type="title"/>
          </p:nvPr>
        </p:nvSpPr>
        <p:spPr>
          <a:xfrm>
            <a:off x="446484" y="1"/>
            <a:ext cx="8228707" cy="1190997"/>
          </a:xfrm>
        </p:spPr>
        <p:txBody>
          <a:bodyPr>
            <a:normAutofit/>
          </a:bodyPr>
          <a:lstStyle/>
          <a:p>
            <a:pPr>
              <a:lnSpc>
                <a:spcPct val="92000"/>
              </a:lnSpc>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4000" b="1" dirty="0"/>
              <a:t>A Library?</a:t>
            </a:r>
            <a:endParaRPr lang="en-US" sz="4000" b="1" dirty="0">
              <a:sym typeface="UC Berkeley OS Sign"/>
            </a:endParaRPr>
          </a:p>
        </p:txBody>
      </p:sp>
    </p:spTree>
    <p:extLst>
      <p:ext uri="{BB962C8B-B14F-4D97-AF65-F5344CB8AC3E}">
        <p14:creationId xmlns:p14="http://schemas.microsoft.com/office/powerpoint/2010/main" val="3850290521"/>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p:cNvSpPr>
            <a:spLocks noGrp="1" noChangeArrowheads="1"/>
          </p:cNvSpPr>
          <p:nvPr>
            <p:ph type="title"/>
          </p:nvPr>
        </p:nvSpPr>
        <p:spPr>
          <a:xfrm>
            <a:off x="609449" y="304800"/>
            <a:ext cx="8228707" cy="1190997"/>
          </a:xfrm>
        </p:spPr>
        <p:txBody>
          <a:bodyPr>
            <a:normAutofit/>
          </a:bodyPr>
          <a:lstStyle/>
          <a:p>
            <a:pPr>
              <a:lnSpc>
                <a:spcPct val="92000"/>
              </a:lnSpc>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4000" b="1" dirty="0">
                <a:sym typeface="UC Berkeley OS Sign"/>
              </a:rPr>
              <a:t>Consequences of Category Thinking</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84" tIns="32142" rIns="64284" bIns="32142"/>
          <a:lstStyle/>
          <a:p>
            <a:pPr algn="ctr" defTabSz="914306">
              <a:defRPr/>
            </a:pPr>
            <a:fld id="{592F9BA6-29B8-44F8-95CC-83C2E6D102D5}" type="slidenum">
              <a:rPr lang="en-US" sz="1500">
                <a:solidFill>
                  <a:srgbClr val="002955"/>
                </a:solidFill>
                <a:latin typeface="UC Berkeley OS Sign"/>
                <a:ea typeface="MS PGothic" pitchFamily="34" charset="-128"/>
                <a:sym typeface="UC Berkeley OS Sign"/>
              </a:rPr>
              <a:pPr algn="ctr" defTabSz="914306">
                <a:defRPr/>
              </a:pPr>
              <a:t>15</a:t>
            </a:fld>
            <a:endParaRPr lang="en-US" sz="1500" dirty="0">
              <a:solidFill>
                <a:srgbClr val="002955"/>
              </a:solidFill>
              <a:latin typeface="UC Berkeley OS Sign"/>
              <a:ea typeface="MS PGothic" pitchFamily="34" charset="-128"/>
              <a:sym typeface="UC Berkeley OS Sign"/>
            </a:endParaRPr>
          </a:p>
        </p:txBody>
      </p:sp>
      <p:sp>
        <p:nvSpPr>
          <p:cNvPr id="23556" name="Rectangle 7"/>
          <p:cNvSpPr>
            <a:spLocks noChangeArrowheads="1"/>
          </p:cNvSpPr>
          <p:nvPr/>
        </p:nvSpPr>
        <p:spPr bwMode="auto">
          <a:xfrm>
            <a:off x="705444" y="1648197"/>
            <a:ext cx="8036719" cy="3569846"/>
          </a:xfrm>
          <a:prstGeom prst="rect">
            <a:avLst/>
          </a:prstGeom>
          <a:noFill/>
          <a:ln w="9525">
            <a:noFill/>
            <a:miter lim="800000"/>
            <a:headEnd/>
            <a:tailEnd/>
          </a:ln>
        </p:spPr>
        <p:txBody>
          <a:bodyPr lIns="64284" tIns="32142" rIns="64284" bIns="32142">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200" dirty="0">
                <a:latin typeface="UC Berkeley OS Sign"/>
                <a:sym typeface="UC Berkeley OS Sign"/>
              </a:rPr>
              <a:t>Many types of resource collections have conventional characteristics that are deeply embedded in cultural and linguistic </a:t>
            </a:r>
            <a:r>
              <a:rPr lang="en-US" sz="3200" dirty="0" smtClean="0">
                <a:latin typeface="UC Berkeley OS Sign"/>
                <a:sym typeface="UC Berkeley OS Sign"/>
              </a:rPr>
              <a:t>categories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200" i="1" dirty="0">
              <a:solidFill>
                <a:srgbClr val="FF0000"/>
              </a:solidFill>
              <a:latin typeface="UC Berkeley OS Sign"/>
              <a:sym typeface="UC Berkeley OS Sign"/>
            </a:endParaRP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200" i="1" dirty="0" smtClean="0">
                <a:solidFill>
                  <a:srgbClr val="FF0000"/>
                </a:solidFill>
                <a:latin typeface="UC Berkeley OS Sign"/>
                <a:sym typeface="UC Berkeley OS Sign"/>
              </a:rPr>
              <a:t>How </a:t>
            </a:r>
            <a:r>
              <a:rPr lang="en-US" sz="3200" i="1" dirty="0" smtClean="0">
                <a:solidFill>
                  <a:srgbClr val="FF0000"/>
                </a:solidFill>
                <a:latin typeface="UC Berkeley OS Sign"/>
                <a:sym typeface="UC Berkeley OS Sign"/>
              </a:rPr>
              <a:t>does </a:t>
            </a:r>
            <a:r>
              <a:rPr lang="en-US" sz="3200" i="1" dirty="0" smtClean="0">
                <a:solidFill>
                  <a:srgbClr val="FF0000"/>
                </a:solidFill>
                <a:latin typeface="UC Berkeley OS Sign"/>
                <a:sym typeface="UC Berkeley OS Sign"/>
              </a:rPr>
              <a:t>this </a:t>
            </a:r>
            <a:r>
              <a:rPr lang="en-US" sz="3200" i="1" dirty="0" smtClean="0">
                <a:solidFill>
                  <a:srgbClr val="FF0000"/>
                </a:solidFill>
                <a:latin typeface="UC Berkeley OS Sign"/>
                <a:sym typeface="UC Berkeley OS Sign"/>
              </a:rPr>
              <a:t>affect how we think of and design a new organizing system?</a:t>
            </a:r>
            <a:endParaRPr lang="en-US" sz="3200" i="1" dirty="0">
              <a:solidFill>
                <a:srgbClr val="FF0000"/>
              </a:solidFill>
            </a:endParaRPr>
          </a:p>
        </p:txBody>
      </p:sp>
    </p:spTree>
    <p:extLst>
      <p:ext uri="{BB962C8B-B14F-4D97-AF65-F5344CB8AC3E}">
        <p14:creationId xmlns:p14="http://schemas.microsoft.com/office/powerpoint/2010/main" val="2670563418"/>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p:cNvSpPr>
            <a:spLocks noGrp="1" noChangeArrowheads="1"/>
          </p:cNvSpPr>
          <p:nvPr>
            <p:ph type="title"/>
          </p:nvPr>
        </p:nvSpPr>
        <p:spPr>
          <a:xfrm>
            <a:off x="609449" y="304800"/>
            <a:ext cx="8228707" cy="1190997"/>
          </a:xfrm>
        </p:spPr>
        <p:txBody>
          <a:bodyPr>
            <a:normAutofit/>
          </a:bodyPr>
          <a:lstStyle/>
          <a:p>
            <a:pPr>
              <a:lnSpc>
                <a:spcPct val="92000"/>
              </a:lnSpc>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4000" b="1" dirty="0">
                <a:sym typeface="UC Berkeley OS Sign"/>
              </a:rPr>
              <a:t>Consequences of Category Thinking</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84" tIns="32142" rIns="64284" bIns="32142"/>
          <a:lstStyle/>
          <a:p>
            <a:pPr algn="ctr" defTabSz="914306">
              <a:defRPr/>
            </a:pPr>
            <a:fld id="{592F9BA6-29B8-44F8-95CC-83C2E6D102D5}" type="slidenum">
              <a:rPr lang="en-US" sz="1500">
                <a:solidFill>
                  <a:srgbClr val="002955"/>
                </a:solidFill>
                <a:latin typeface="UC Berkeley OS Sign"/>
                <a:ea typeface="MS PGothic" pitchFamily="34" charset="-128"/>
                <a:sym typeface="UC Berkeley OS Sign"/>
              </a:rPr>
              <a:pPr algn="ctr" defTabSz="914306">
                <a:defRPr/>
              </a:pPr>
              <a:t>16</a:t>
            </a:fld>
            <a:endParaRPr lang="en-US" sz="1500" dirty="0">
              <a:solidFill>
                <a:srgbClr val="002955"/>
              </a:solidFill>
              <a:latin typeface="UC Berkeley OS Sign"/>
              <a:ea typeface="MS PGothic" pitchFamily="34" charset="-128"/>
              <a:sym typeface="UC Berkeley OS Sign"/>
            </a:endParaRPr>
          </a:p>
        </p:txBody>
      </p:sp>
      <p:sp>
        <p:nvSpPr>
          <p:cNvPr id="23556" name="Rectangle 7"/>
          <p:cNvSpPr>
            <a:spLocks noChangeArrowheads="1"/>
          </p:cNvSpPr>
          <p:nvPr/>
        </p:nvSpPr>
        <p:spPr bwMode="auto">
          <a:xfrm>
            <a:off x="705444" y="1648197"/>
            <a:ext cx="8036719" cy="3403133"/>
          </a:xfrm>
          <a:prstGeom prst="rect">
            <a:avLst/>
          </a:prstGeom>
          <a:noFill/>
          <a:ln w="9525">
            <a:noFill/>
            <a:miter lim="800000"/>
            <a:headEnd/>
            <a:tailEnd/>
          </a:ln>
        </p:spPr>
        <p:txBody>
          <a:bodyPr lIns="64284" tIns="32142" rIns="64284" bIns="32142">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200" dirty="0" smtClean="0">
                <a:latin typeface="UC Berkeley OS Sign"/>
                <a:sym typeface="UC Berkeley OS Sign"/>
              </a:rPr>
              <a:t>Using </a:t>
            </a:r>
            <a:r>
              <a:rPr lang="en-US" sz="3200" dirty="0">
                <a:latin typeface="UC Berkeley OS Sign"/>
                <a:sym typeface="UC Berkeley OS Sign"/>
              </a:rPr>
              <a:t>an established category to describe an organizing system reinforces these </a:t>
            </a:r>
            <a:r>
              <a:rPr lang="en-US" sz="3200" dirty="0" smtClean="0">
                <a:latin typeface="UC Berkeley OS Sign"/>
                <a:sym typeface="UC Berkeley OS Sign"/>
              </a:rPr>
              <a:t>conventional characteristics</a:t>
            </a:r>
            <a:r>
              <a:rPr lang="en-US" sz="3200" dirty="0">
                <a:latin typeface="UC Berkeley OS Sign"/>
                <a:sym typeface="UC Berkeley OS Sign"/>
              </a:rPr>
              <a:t>, even if we add qualifiers </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200" dirty="0">
                <a:latin typeface="UC Berkeley OS Sign"/>
                <a:sym typeface="UC Berkeley OS Sign"/>
              </a:rPr>
              <a:t> … and marginalizes any atypical characteristics of the organizing system being </a:t>
            </a:r>
            <a:r>
              <a:rPr lang="en-US" sz="3200" dirty="0" smtClean="0">
                <a:latin typeface="UC Berkeley OS Sign"/>
                <a:sym typeface="UC Berkeley OS Sign"/>
              </a:rPr>
              <a:t>categorized</a:t>
            </a:r>
            <a:endParaRPr lang="en-US" sz="3200" dirty="0"/>
          </a:p>
        </p:txBody>
      </p:sp>
    </p:spTree>
    <p:extLst>
      <p:ext uri="{BB962C8B-B14F-4D97-AF65-F5344CB8AC3E}">
        <p14:creationId xmlns:p14="http://schemas.microsoft.com/office/powerpoint/2010/main" val="933348216"/>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607219" y="533400"/>
            <a:ext cx="8228707" cy="1190997"/>
          </a:xfrm>
        </p:spPr>
        <p:txBody>
          <a:bodyPr rtlCol="0">
            <a:noAutofit/>
          </a:bodyPr>
          <a:lstStyle/>
          <a:p>
            <a:pPr>
              <a:lnSpc>
                <a:spcPct val="92000"/>
              </a:lnSpc>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4000" b="1" dirty="0">
                <a:sym typeface="UC Berkeley OS Sign"/>
              </a:rPr>
              <a:t>A “Design Space” or </a:t>
            </a:r>
            <a:br>
              <a:rPr lang="en-US" sz="4000" b="1" dirty="0">
                <a:sym typeface="UC Berkeley OS Sign"/>
              </a:rPr>
            </a:br>
            <a:r>
              <a:rPr lang="en-US" sz="4000" b="1" dirty="0">
                <a:sym typeface="UC Berkeley OS Sign"/>
              </a:rPr>
              <a:t>“Dimensional” Perspective</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84" tIns="32142" rIns="64284" bIns="32142"/>
          <a:lstStyle/>
          <a:p>
            <a:pPr algn="ctr" defTabSz="914306">
              <a:defRPr/>
            </a:pPr>
            <a:fld id="{57E68CEA-94F7-4E73-AE5F-BB689206E7B1}" type="slidenum">
              <a:rPr lang="en-US" sz="1500">
                <a:solidFill>
                  <a:srgbClr val="002955"/>
                </a:solidFill>
                <a:latin typeface="UC Berkeley OS Sign"/>
                <a:ea typeface="MS PGothic" pitchFamily="34" charset="-128"/>
                <a:sym typeface="UC Berkeley OS Sign"/>
              </a:rPr>
              <a:pPr algn="ctr" defTabSz="914306">
                <a:defRPr/>
              </a:pPr>
              <a:t>17</a:t>
            </a:fld>
            <a:endParaRPr lang="en-US" sz="1500" dirty="0">
              <a:solidFill>
                <a:srgbClr val="002955"/>
              </a:solidFill>
              <a:latin typeface="UC Berkeley OS Sign"/>
              <a:ea typeface="MS PGothic" pitchFamily="34" charset="-128"/>
              <a:sym typeface="UC Berkeley OS Sign"/>
            </a:endParaRPr>
          </a:p>
        </p:txBody>
      </p:sp>
      <p:sp>
        <p:nvSpPr>
          <p:cNvPr id="24580" name="Rectangle 7"/>
          <p:cNvSpPr>
            <a:spLocks noChangeArrowheads="1"/>
          </p:cNvSpPr>
          <p:nvPr/>
        </p:nvSpPr>
        <p:spPr bwMode="auto">
          <a:xfrm>
            <a:off x="779116" y="2133600"/>
            <a:ext cx="8036719" cy="4309279"/>
          </a:xfrm>
          <a:prstGeom prst="rect">
            <a:avLst/>
          </a:prstGeom>
          <a:noFill/>
          <a:ln w="9525">
            <a:noFill/>
            <a:miter lim="800000"/>
            <a:headEnd/>
            <a:tailEnd/>
          </a:ln>
        </p:spPr>
        <p:txBody>
          <a:bodyPr lIns="64284" tIns="32142" rIns="64284" bIns="32142">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200" dirty="0">
                <a:latin typeface="UC Berkeley OS Sign"/>
                <a:sym typeface="UC Berkeley OS Sign"/>
              </a:rPr>
              <a:t>In addition to using categories like Library or Museum or Business Information System, consider a specific organizing system as a point in a multidimensional design space and these categories as regions in that </a:t>
            </a:r>
            <a:r>
              <a:rPr lang="en-US" sz="3200" dirty="0" smtClean="0">
                <a:latin typeface="UC Berkeley OS Sign"/>
                <a:sym typeface="UC Berkeley OS Sign"/>
              </a:rPr>
              <a:t>space</a:t>
            </a:r>
            <a:endParaRPr lang="en-US" sz="3200" dirty="0">
              <a:latin typeface="UC Berkeley OS Sign"/>
              <a:sym typeface="UC Berkeley OS Sign"/>
            </a:endParaRP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200" dirty="0">
                <a:latin typeface="UC Berkeley OS Sign"/>
                <a:sym typeface="UC Berkeley OS Sign"/>
              </a:rPr>
              <a:t> This treats the familiar categories as </a:t>
            </a:r>
            <a:r>
              <a:rPr lang="en-US" sz="3200" dirty="0">
                <a:solidFill>
                  <a:srgbClr val="FF0000"/>
                </a:solidFill>
                <a:latin typeface="UC Berkeley OS Sign"/>
                <a:sym typeface="UC Berkeley OS Sign"/>
              </a:rPr>
              <a:t>“design patterns” </a:t>
            </a:r>
            <a:r>
              <a:rPr lang="en-US" sz="3200" dirty="0">
                <a:latin typeface="UC Berkeley OS Sign"/>
                <a:sym typeface="UC Berkeley OS Sign"/>
              </a:rPr>
              <a:t>that embody typical configurations of design choices</a:t>
            </a:r>
          </a:p>
        </p:txBody>
      </p:sp>
    </p:spTree>
    <p:extLst>
      <p:ext uri="{BB962C8B-B14F-4D97-AF65-F5344CB8AC3E}">
        <p14:creationId xmlns:p14="http://schemas.microsoft.com/office/powerpoint/2010/main" val="3781387235"/>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
          <p:cNvSpPr>
            <a:spLocks noGrp="1" noChangeArrowheads="1"/>
          </p:cNvSpPr>
          <p:nvPr>
            <p:ph type="title"/>
          </p:nvPr>
        </p:nvSpPr>
        <p:spPr>
          <a:xfrm>
            <a:off x="494290" y="381000"/>
            <a:ext cx="8228707" cy="1190997"/>
          </a:xfrm>
        </p:spPr>
        <p:txBody>
          <a:bodyPr>
            <a:noAutofit/>
          </a:bodyPr>
          <a:lstStyle/>
          <a:p>
            <a:pPr>
              <a:lnSpc>
                <a:spcPct val="92000"/>
              </a:lnSpc>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4000" b="1" dirty="0">
                <a:sym typeface="UC Berkeley OS Sign"/>
              </a:rPr>
              <a:t>Consequences of </a:t>
            </a:r>
            <a:r>
              <a:rPr lang="en-US" sz="4000" b="1" dirty="0" smtClean="0">
                <a:sym typeface="UC Berkeley OS Sign"/>
              </a:rPr>
              <a:t/>
            </a:r>
            <a:br>
              <a:rPr lang="en-US" sz="4000" b="1" dirty="0" smtClean="0">
                <a:sym typeface="UC Berkeley OS Sign"/>
              </a:rPr>
            </a:br>
            <a:r>
              <a:rPr lang="en-US" sz="4000" b="1" dirty="0" smtClean="0">
                <a:sym typeface="UC Berkeley OS Sign"/>
              </a:rPr>
              <a:t>Dimensional </a:t>
            </a:r>
            <a:r>
              <a:rPr lang="en-US" sz="4000" b="1" dirty="0">
                <a:sym typeface="UC Berkeley OS Sign"/>
              </a:rPr>
              <a:t>Thinking</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84" tIns="32142" rIns="64284" bIns="32142"/>
          <a:lstStyle/>
          <a:p>
            <a:pPr algn="ctr" defTabSz="914306">
              <a:defRPr/>
            </a:pPr>
            <a:fld id="{454AF8C3-DC46-4858-A30B-614C6705C12D}" type="slidenum">
              <a:rPr lang="en-US" sz="1500">
                <a:solidFill>
                  <a:srgbClr val="002955"/>
                </a:solidFill>
                <a:latin typeface="UC Berkeley OS Sign"/>
                <a:ea typeface="MS PGothic" pitchFamily="34" charset="-128"/>
                <a:sym typeface="UC Berkeley OS Sign"/>
              </a:rPr>
              <a:pPr algn="ctr" defTabSz="914306">
                <a:defRPr/>
              </a:pPr>
              <a:t>18</a:t>
            </a:fld>
            <a:endParaRPr lang="en-US" sz="1500" dirty="0">
              <a:solidFill>
                <a:srgbClr val="002955"/>
              </a:solidFill>
              <a:latin typeface="UC Berkeley OS Sign"/>
              <a:ea typeface="MS PGothic" pitchFamily="34" charset="-128"/>
              <a:sym typeface="UC Berkeley OS Sign"/>
            </a:endParaRPr>
          </a:p>
        </p:txBody>
      </p:sp>
      <p:sp>
        <p:nvSpPr>
          <p:cNvPr id="25604" name="Rectangle 7"/>
          <p:cNvSpPr>
            <a:spLocks noChangeArrowheads="1"/>
          </p:cNvSpPr>
          <p:nvPr/>
        </p:nvSpPr>
        <p:spPr bwMode="auto">
          <a:xfrm>
            <a:off x="708690" y="1787150"/>
            <a:ext cx="8036719" cy="4475991"/>
          </a:xfrm>
          <a:prstGeom prst="rect">
            <a:avLst/>
          </a:prstGeom>
          <a:noFill/>
          <a:ln w="9525">
            <a:noFill/>
            <a:miter lim="800000"/>
            <a:headEnd/>
            <a:tailEnd/>
          </a:ln>
        </p:spPr>
        <p:txBody>
          <a:bodyPr lIns="64284" tIns="32142" rIns="64284" bIns="32142">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200" dirty="0">
                <a:latin typeface="UC Berkeley OS Sign"/>
                <a:sym typeface="UC Berkeley OS Sign"/>
              </a:rPr>
              <a:t>Overcomes the bias and conservatism inherent in familiar categories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200" dirty="0">
                <a:latin typeface="UC Berkeley OS Sign"/>
                <a:sym typeface="UC Berkeley OS Sign"/>
              </a:rPr>
              <a:t>Design patterns support multi-disciplinary work that cuts across familiar categories and applies knowledge about them to new domains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200" dirty="0">
                <a:latin typeface="UC Berkeley OS Sign"/>
                <a:sym typeface="UC Berkeley OS Sign"/>
              </a:rPr>
              <a:t>Creates a design vocabulary for translating concepts and concerns from category and discipline-specific vocabularies</a:t>
            </a:r>
          </a:p>
        </p:txBody>
      </p:sp>
    </p:spTree>
    <p:extLst>
      <p:ext uri="{BB962C8B-B14F-4D97-AF65-F5344CB8AC3E}">
        <p14:creationId xmlns:p14="http://schemas.microsoft.com/office/powerpoint/2010/main" val="425314708"/>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
          <p:cNvSpPr>
            <a:spLocks noGrp="1" noChangeArrowheads="1"/>
          </p:cNvSpPr>
          <p:nvPr>
            <p:ph type="title"/>
          </p:nvPr>
        </p:nvSpPr>
        <p:spPr>
          <a:xfrm>
            <a:off x="494290" y="381000"/>
            <a:ext cx="8228707" cy="1190997"/>
          </a:xfrm>
        </p:spPr>
        <p:txBody>
          <a:bodyPr>
            <a:noAutofit/>
          </a:bodyPr>
          <a:lstStyle/>
          <a:p>
            <a:pPr>
              <a:lnSpc>
                <a:spcPct val="92000"/>
              </a:lnSpc>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4000" b="1" dirty="0" smtClean="0">
                <a:sym typeface="UC Berkeley OS Sign"/>
              </a:rPr>
              <a:t>Analogical and</a:t>
            </a:r>
            <a:br>
              <a:rPr lang="en-US" sz="4000" b="1" dirty="0" smtClean="0">
                <a:sym typeface="UC Berkeley OS Sign"/>
              </a:rPr>
            </a:br>
            <a:r>
              <a:rPr lang="en-US" sz="4000" b="1" dirty="0" smtClean="0">
                <a:sym typeface="UC Berkeley OS Sign"/>
              </a:rPr>
              <a:t> “White Space” Thinking</a:t>
            </a:r>
            <a:endParaRPr lang="en-US" sz="4000" b="1" dirty="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84" tIns="32142" rIns="64284" bIns="32142"/>
          <a:lstStyle/>
          <a:p>
            <a:pPr algn="ctr" defTabSz="914306">
              <a:defRPr/>
            </a:pPr>
            <a:fld id="{454AF8C3-DC46-4858-A30B-614C6705C12D}" type="slidenum">
              <a:rPr lang="en-US" sz="1500">
                <a:solidFill>
                  <a:srgbClr val="002955"/>
                </a:solidFill>
                <a:latin typeface="UC Berkeley OS Sign"/>
                <a:ea typeface="MS PGothic" pitchFamily="34" charset="-128"/>
                <a:sym typeface="UC Berkeley OS Sign"/>
              </a:rPr>
              <a:pPr algn="ctr" defTabSz="914306">
                <a:defRPr/>
              </a:pPr>
              <a:t>19</a:t>
            </a:fld>
            <a:endParaRPr lang="en-US" sz="1500" dirty="0">
              <a:solidFill>
                <a:srgbClr val="002955"/>
              </a:solidFill>
              <a:latin typeface="UC Berkeley OS Sign"/>
              <a:ea typeface="MS PGothic" pitchFamily="34" charset="-128"/>
              <a:sym typeface="UC Berkeley OS Sign"/>
            </a:endParaRPr>
          </a:p>
        </p:txBody>
      </p:sp>
      <p:sp>
        <p:nvSpPr>
          <p:cNvPr id="25604" name="Rectangle 7"/>
          <p:cNvSpPr>
            <a:spLocks noChangeArrowheads="1"/>
          </p:cNvSpPr>
          <p:nvPr/>
        </p:nvSpPr>
        <p:spPr bwMode="auto">
          <a:xfrm>
            <a:off x="708690" y="1787150"/>
            <a:ext cx="8036719" cy="4475991"/>
          </a:xfrm>
          <a:prstGeom prst="rect">
            <a:avLst/>
          </a:prstGeom>
          <a:noFill/>
          <a:ln w="9525">
            <a:noFill/>
            <a:miter lim="800000"/>
            <a:headEnd/>
            <a:tailEnd/>
          </a:ln>
        </p:spPr>
        <p:txBody>
          <a:bodyPr lIns="64284" tIns="32142" rIns="64284" bIns="32142">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200" dirty="0">
                <a:latin typeface="UC Berkeley OS Sign"/>
              </a:rPr>
              <a:t>We can reason by analogy to identify and apply the principles used in one organizing system to understand or design others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200" dirty="0">
                <a:latin typeface="UC Berkeley OS Sign"/>
              </a:rPr>
              <a:t>If we think metaphorically of this design space as a map of organizing systems, </a:t>
            </a:r>
            <a:r>
              <a:rPr lang="en-US" sz="3200" dirty="0" smtClean="0">
                <a:latin typeface="UC Berkeley OS Sign"/>
              </a:rPr>
              <a:t>we might see </a:t>
            </a:r>
            <a:r>
              <a:rPr lang="en-US" sz="3200" dirty="0">
                <a:latin typeface="UC Berkeley OS Sign"/>
              </a:rPr>
              <a:t>empty regions or “white space” between the densely-populated centers of the traditional </a:t>
            </a:r>
            <a:r>
              <a:rPr lang="en-US" sz="3200" dirty="0" smtClean="0">
                <a:latin typeface="UC Berkeley OS Sign"/>
              </a:rPr>
              <a:t>categories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200" dirty="0" smtClean="0">
                <a:solidFill>
                  <a:srgbClr val="FF0000"/>
                </a:solidFill>
                <a:latin typeface="UC Berkeley OS Sign"/>
              </a:rPr>
              <a:t>What does this “white space”</a:t>
            </a:r>
            <a:r>
              <a:rPr lang="en-US" sz="3200" dirty="0" smtClean="0">
                <a:solidFill>
                  <a:srgbClr val="FF0000"/>
                </a:solidFill>
                <a:latin typeface="UC Berkeley OS Sign"/>
              </a:rPr>
              <a:t> represent? </a:t>
            </a:r>
            <a:endParaRPr lang="en-US" sz="3200" dirty="0">
              <a:solidFill>
                <a:srgbClr val="FF0000"/>
              </a:solidFill>
              <a:latin typeface="UC Berkeley OS Sign"/>
            </a:endParaRPr>
          </a:p>
        </p:txBody>
      </p:sp>
    </p:spTree>
    <p:extLst>
      <p:ext uri="{BB962C8B-B14F-4D97-AF65-F5344CB8AC3E}">
        <p14:creationId xmlns:p14="http://schemas.microsoft.com/office/powerpoint/2010/main" val="2339432402"/>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txBox="1">
            <a:spLocks noChangeArrowheads="1"/>
          </p:cNvSpPr>
          <p:nvPr/>
        </p:nvSpPr>
        <p:spPr>
          <a:xfrm>
            <a:off x="1828800" y="533400"/>
            <a:ext cx="4594324" cy="1190997"/>
          </a:xfrm>
          <a:prstGeom prst="rect">
            <a:avLst/>
          </a:prstGeom>
        </p:spPr>
        <p:txBody>
          <a:bodyPr lIns="64291" tIns="32146" rIns="64291" bIns="32146"/>
          <a:lstStyle/>
          <a:p>
            <a:pPr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b="1" dirty="0">
                <a:latin typeface="+mj-lt"/>
                <a:ea typeface="+mj-ea"/>
                <a:cs typeface="+mj-cs"/>
                <a:sym typeface="UC Berkeley OS Sign"/>
              </a:rPr>
              <a:t>Outline</a:t>
            </a:r>
          </a:p>
        </p:txBody>
      </p:sp>
      <p:sp>
        <p:nvSpPr>
          <p:cNvPr id="6" name="Rectangle 5"/>
          <p:cNvSpPr/>
          <p:nvPr/>
        </p:nvSpPr>
        <p:spPr>
          <a:xfrm>
            <a:off x="1066800" y="1219200"/>
            <a:ext cx="7848600" cy="5983335"/>
          </a:xfrm>
          <a:prstGeom prst="rect">
            <a:avLst/>
          </a:prstGeom>
        </p:spPr>
        <p:txBody>
          <a:bodyPr wrap="square" lIns="64291" tIns="32146" rIns="64291" bIns="32146">
            <a:spAutoFit/>
          </a:bodyPr>
          <a:lstStyle/>
          <a:p>
            <a:pPr marL="160729" indent="-160729">
              <a:lnSpc>
                <a:spcPct val="150000"/>
              </a:lnSpc>
              <a:buClr>
                <a:srgbClr val="002955"/>
              </a:buClr>
              <a:buSzPct val="44000"/>
              <a:buFont typeface="Arial" pitchFamily="34" charset="0"/>
              <a:buChar char="•"/>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1000" dirty="0"/>
              <a:t> </a:t>
            </a:r>
            <a:endParaRPr lang="en-US" sz="2800" dirty="0"/>
          </a:p>
          <a:p>
            <a:pPr marL="257166"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smtClean="0"/>
              <a:t>Organizing Organizing Systems</a:t>
            </a:r>
            <a:endParaRPr lang="en-US" sz="3600" dirty="0"/>
          </a:p>
          <a:p>
            <a:pPr marL="257166"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smtClean="0"/>
              <a:t>Category Perspective {and, or, vs.} Dimensional/Design Space Perspective</a:t>
            </a:r>
          </a:p>
          <a:p>
            <a:pPr marL="257166"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smtClean="0"/>
              <a:t>The Six Design Questions:</a:t>
            </a:r>
          </a:p>
          <a:p>
            <a:pPr marL="714366" lvl="1"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smtClean="0"/>
              <a:t>What</a:t>
            </a:r>
          </a:p>
          <a:p>
            <a:pPr marL="714366" lvl="1"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smtClean="0"/>
              <a:t>Why</a:t>
            </a:r>
          </a:p>
          <a:p>
            <a:pPr marL="714366" lvl="1"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smtClean="0"/>
              <a:t>How Much</a:t>
            </a:r>
          </a:p>
          <a:p>
            <a:pPr marL="257166"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a:p>
          <a:p>
            <a:pPr marL="160729" indent="-160729">
              <a:lnSpc>
                <a:spcPct val="92000"/>
              </a:lnSpc>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a:p>
        </p:txBody>
      </p:sp>
      <p:sp>
        <p:nvSpPr>
          <p:cNvPr id="2" name="TextBox 1"/>
          <p:cNvSpPr txBox="1"/>
          <p:nvPr/>
        </p:nvSpPr>
        <p:spPr>
          <a:xfrm>
            <a:off x="3886200" y="4114800"/>
            <a:ext cx="2209800" cy="1903085"/>
          </a:xfrm>
          <a:prstGeom prst="rect">
            <a:avLst/>
          </a:prstGeom>
          <a:noFill/>
        </p:spPr>
        <p:txBody>
          <a:bodyPr wrap="square" rtlCol="0">
            <a:spAutoFit/>
          </a:bodyPr>
          <a:lstStyle/>
          <a:p>
            <a:pPr marL="714366" lvl="1"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When</a:t>
            </a:r>
          </a:p>
          <a:p>
            <a:pPr marL="714366" lvl="1"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How</a:t>
            </a:r>
          </a:p>
          <a:p>
            <a:pPr marL="714366" lvl="1"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Where</a:t>
            </a:r>
          </a:p>
        </p:txBody>
      </p:sp>
    </p:spTree>
    <p:extLst>
      <p:ext uri="{BB962C8B-B14F-4D97-AF65-F5344CB8AC3E}">
        <p14:creationId xmlns:p14="http://schemas.microsoft.com/office/powerpoint/2010/main" val="156425878"/>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1352550" y="906824"/>
            <a:ext cx="6972300" cy="4648200"/>
          </a:xfrm>
          <a:prstGeom prst="rect">
            <a:avLst/>
          </a:prstGeom>
        </p:spPr>
      </p:pic>
      <p:sp>
        <p:nvSpPr>
          <p:cNvPr id="3" name="Rectangle 2"/>
          <p:cNvSpPr/>
          <p:nvPr/>
        </p:nvSpPr>
        <p:spPr>
          <a:xfrm>
            <a:off x="685800" y="304800"/>
            <a:ext cx="8305800" cy="602024"/>
          </a:xfrm>
          <a:prstGeom prst="rect">
            <a:avLst/>
          </a:prstGeom>
        </p:spPr>
        <p:txBody>
          <a:bodyPr wrap="square">
            <a:spAutoFit/>
          </a:bodyPr>
          <a:lstStyle/>
          <a:p>
            <a:pPr algn="ctr">
              <a:lnSpc>
                <a:spcPct val="92000"/>
              </a:lnSpc>
              <a:spcBef>
                <a:spcPct val="0"/>
              </a:spcBef>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3600" b="1" dirty="0" smtClean="0">
                <a:latin typeface="+mj-lt"/>
                <a:ea typeface="+mj-ea"/>
                <a:cs typeface="+mj-cs"/>
                <a:sym typeface="UC Berkeley OS Sign"/>
              </a:rPr>
              <a:t>A Zoo</a:t>
            </a:r>
            <a:endParaRPr lang="en-US" sz="3600" b="1" dirty="0">
              <a:latin typeface="+mj-lt"/>
              <a:ea typeface="+mj-ea"/>
              <a:cs typeface="+mj-cs"/>
            </a:endParaRPr>
          </a:p>
        </p:txBody>
      </p:sp>
      <p:sp>
        <p:nvSpPr>
          <p:cNvPr id="4" name="TextBox 3"/>
          <p:cNvSpPr txBox="1"/>
          <p:nvPr/>
        </p:nvSpPr>
        <p:spPr>
          <a:xfrm>
            <a:off x="381000" y="5657671"/>
            <a:ext cx="8305800" cy="1200329"/>
          </a:xfrm>
          <a:prstGeom prst="rect">
            <a:avLst/>
          </a:prstGeom>
          <a:noFill/>
        </p:spPr>
        <p:txBody>
          <a:bodyPr wrap="square" rtlCol="0">
            <a:spAutoFit/>
          </a:bodyPr>
          <a:lstStyle/>
          <a:p>
            <a:r>
              <a:rPr lang="en-US" sz="3600" dirty="0" smtClean="0"/>
              <a:t>Is a zoo an </a:t>
            </a:r>
            <a:r>
              <a:rPr lang="en-US" sz="3600" dirty="0" smtClean="0">
                <a:solidFill>
                  <a:srgbClr val="FF0000"/>
                </a:solidFill>
              </a:rPr>
              <a:t>animal library</a:t>
            </a:r>
            <a:r>
              <a:rPr lang="en-US" sz="3600" dirty="0" smtClean="0"/>
              <a:t>? If not, what category should it be classified in?  </a:t>
            </a:r>
            <a:endParaRPr lang="en-US" sz="3600" dirty="0"/>
          </a:p>
        </p:txBody>
      </p:sp>
    </p:spTree>
    <p:extLst>
      <p:ext uri="{BB962C8B-B14F-4D97-AF65-F5344CB8AC3E}">
        <p14:creationId xmlns:p14="http://schemas.microsoft.com/office/powerpoint/2010/main" val="19891157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
          <p:cNvSpPr>
            <a:spLocks noGrp="1" noChangeArrowheads="1"/>
          </p:cNvSpPr>
          <p:nvPr>
            <p:ph type="title"/>
          </p:nvPr>
        </p:nvSpPr>
        <p:spPr>
          <a:xfrm>
            <a:off x="501389" y="152400"/>
            <a:ext cx="8228707" cy="1190997"/>
          </a:xfrm>
        </p:spPr>
        <p:txBody>
          <a:bodyPr>
            <a:normAutofit/>
          </a:bodyPr>
          <a:lstStyle/>
          <a:p>
            <a:pPr>
              <a:lnSpc>
                <a:spcPct val="92000"/>
              </a:lnSpc>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4000" b="1" dirty="0">
                <a:sym typeface="UC Berkeley OS Sign"/>
              </a:rPr>
              <a:t>What Is a </a:t>
            </a:r>
            <a:r>
              <a:rPr lang="en-US" sz="4000" b="1" dirty="0" smtClean="0">
                <a:sym typeface="UC Berkeley OS Sign"/>
              </a:rPr>
              <a:t>Museum?</a:t>
            </a:r>
            <a:endParaRPr lang="en-US" sz="4000" b="1" dirty="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84" tIns="32142" rIns="64284" bIns="32142"/>
          <a:lstStyle/>
          <a:p>
            <a:pPr algn="ctr" defTabSz="914306">
              <a:defRPr/>
            </a:pPr>
            <a:fld id="{8FC12238-6691-48E4-8420-5BC0CCE2E584}" type="slidenum">
              <a:rPr lang="en-US" sz="1500">
                <a:solidFill>
                  <a:srgbClr val="002955"/>
                </a:solidFill>
                <a:latin typeface="UC Berkeley OS Sign"/>
                <a:ea typeface="MS PGothic" pitchFamily="34" charset="-128"/>
                <a:sym typeface="UC Berkeley OS Sign"/>
              </a:rPr>
              <a:pPr algn="ctr" defTabSz="914306">
                <a:defRPr/>
              </a:pPr>
              <a:t>21</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501389" y="1343397"/>
            <a:ext cx="8036719" cy="4504910"/>
          </a:xfrm>
          <a:prstGeom prst="rect">
            <a:avLst/>
          </a:prstGeom>
          <a:noFill/>
          <a:ln w="9525">
            <a:noFill/>
            <a:miter lim="800000"/>
            <a:headEnd/>
            <a:tailEnd/>
          </a:ln>
        </p:spPr>
        <p:txBody>
          <a:bodyPr lIns="64284" tIns="32142" rIns="64284" bIns="32142">
            <a:spAutoFit/>
          </a:bodyPr>
          <a:lstStyle/>
          <a:p>
            <a:pPr marL="241093" indent="-241093" eaLnBrk="0" hangingPunct="0">
              <a:lnSpc>
                <a:spcPct val="93000"/>
              </a:lnSpc>
              <a:spcBef>
                <a:spcPts val="1266"/>
              </a:spcBef>
              <a:buFont typeface="Arial" pitchFamily="34" charset="0"/>
              <a:buChar char="•"/>
              <a:defRPr/>
            </a:pPr>
            <a:r>
              <a:rPr lang="en-US" sz="3600" dirty="0">
                <a:cs typeface="Arial" pitchFamily="34" charset="0"/>
              </a:rPr>
              <a:t>A collection of </a:t>
            </a:r>
            <a:r>
              <a:rPr lang="en-US" sz="3600" dirty="0" smtClean="0">
                <a:cs typeface="Arial" pitchFamily="34" charset="0"/>
              </a:rPr>
              <a:t>artifacts and other objects</a:t>
            </a:r>
          </a:p>
          <a:p>
            <a:pPr marL="698293" lvl="1" indent="-241093" eaLnBrk="0" hangingPunct="0">
              <a:lnSpc>
                <a:spcPct val="93000"/>
              </a:lnSpc>
              <a:spcBef>
                <a:spcPts val="1266"/>
              </a:spcBef>
              <a:buFont typeface="Arial" pitchFamily="34" charset="0"/>
              <a:buChar char="•"/>
              <a:defRPr/>
            </a:pPr>
            <a:r>
              <a:rPr lang="en-US" sz="3600" dirty="0" smtClean="0">
                <a:cs typeface="Arial" pitchFamily="34" charset="0"/>
              </a:rPr>
              <a:t>… of artistic, cultural, historical, or scientific importance</a:t>
            </a:r>
          </a:p>
          <a:p>
            <a:pPr marL="698293" lvl="1" indent="-241093" eaLnBrk="0" hangingPunct="0">
              <a:lnSpc>
                <a:spcPct val="93000"/>
              </a:lnSpc>
              <a:spcBef>
                <a:spcPts val="1266"/>
              </a:spcBef>
              <a:buFont typeface="Arial" pitchFamily="34" charset="0"/>
              <a:buChar char="•"/>
              <a:defRPr/>
            </a:pPr>
            <a:r>
              <a:rPr lang="en-US" sz="3600" dirty="0" smtClean="0">
                <a:cs typeface="Arial" pitchFamily="34" charset="0"/>
              </a:rPr>
              <a:t>… available for public viewing</a:t>
            </a:r>
          </a:p>
          <a:p>
            <a:pPr lvl="1" eaLnBrk="0" hangingPunct="0">
              <a:lnSpc>
                <a:spcPct val="93000"/>
              </a:lnSpc>
              <a:spcBef>
                <a:spcPts val="1266"/>
              </a:spcBef>
              <a:defRPr/>
            </a:pPr>
            <a:r>
              <a:rPr lang="en-US" sz="3600" dirty="0" smtClean="0">
                <a:cs typeface="Arial" pitchFamily="34" charset="0"/>
              </a:rPr>
              <a:t>(Wikipedia)</a:t>
            </a:r>
          </a:p>
          <a:p>
            <a:pPr lvl="1" eaLnBrk="0" hangingPunct="0">
              <a:lnSpc>
                <a:spcPct val="93000"/>
              </a:lnSpc>
              <a:spcBef>
                <a:spcPts val="1266"/>
              </a:spcBef>
              <a:defRPr/>
            </a:pPr>
            <a:endParaRPr lang="en-US" sz="3600" dirty="0">
              <a:cs typeface="Arial" pitchFamily="34" charset="0"/>
            </a:endParaRPr>
          </a:p>
          <a:p>
            <a:pPr lvl="1" eaLnBrk="0" hangingPunct="0">
              <a:lnSpc>
                <a:spcPct val="93000"/>
              </a:lnSpc>
              <a:spcBef>
                <a:spcPts val="1266"/>
              </a:spcBef>
              <a:defRPr/>
            </a:pPr>
            <a:r>
              <a:rPr lang="en-US" sz="3600" b="1" dirty="0" smtClean="0">
                <a:solidFill>
                  <a:srgbClr val="FF0000"/>
                </a:solidFill>
                <a:cs typeface="Arial" pitchFamily="34" charset="0"/>
              </a:rPr>
              <a:t>How do museums differ from libraries?</a:t>
            </a:r>
            <a:endParaRPr lang="en-US" sz="3600" dirty="0">
              <a:cs typeface="Arial" pitchFamily="34" charset="0"/>
            </a:endParaRPr>
          </a:p>
        </p:txBody>
      </p:sp>
    </p:spTree>
    <p:extLst>
      <p:ext uri="{BB962C8B-B14F-4D97-AF65-F5344CB8AC3E}">
        <p14:creationId xmlns:p14="http://schemas.microsoft.com/office/powerpoint/2010/main" val="497329922"/>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5800" y="304800"/>
            <a:ext cx="8305800" cy="602024"/>
          </a:xfrm>
          <a:prstGeom prst="rect">
            <a:avLst/>
          </a:prstGeom>
        </p:spPr>
        <p:txBody>
          <a:bodyPr wrap="square">
            <a:spAutoFit/>
          </a:bodyPr>
          <a:lstStyle/>
          <a:p>
            <a:pPr algn="ctr">
              <a:lnSpc>
                <a:spcPct val="92000"/>
              </a:lnSpc>
              <a:spcBef>
                <a:spcPct val="0"/>
              </a:spcBef>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3600" b="1" dirty="0" smtClean="0">
                <a:latin typeface="+mj-lt"/>
                <a:ea typeface="+mj-ea"/>
                <a:cs typeface="+mj-cs"/>
                <a:sym typeface="UC Berkeley OS Sign"/>
              </a:rPr>
              <a:t>Natural History Museum</a:t>
            </a:r>
            <a:endParaRPr lang="en-US" sz="3600" b="1" dirty="0">
              <a:latin typeface="+mj-lt"/>
              <a:ea typeface="+mj-ea"/>
              <a:cs typeface="+mj-cs"/>
            </a:endParaRPr>
          </a:p>
        </p:txBody>
      </p:sp>
      <p:sp>
        <p:nvSpPr>
          <p:cNvPr id="4" name="TextBox 3"/>
          <p:cNvSpPr txBox="1"/>
          <p:nvPr/>
        </p:nvSpPr>
        <p:spPr>
          <a:xfrm>
            <a:off x="304800" y="5657671"/>
            <a:ext cx="8305800" cy="1200329"/>
          </a:xfrm>
          <a:prstGeom prst="rect">
            <a:avLst/>
          </a:prstGeom>
          <a:noFill/>
        </p:spPr>
        <p:txBody>
          <a:bodyPr wrap="square" rtlCol="0">
            <a:spAutoFit/>
          </a:bodyPr>
          <a:lstStyle/>
          <a:p>
            <a:r>
              <a:rPr lang="en-US" sz="3600" dirty="0" smtClean="0"/>
              <a:t>How does a natural history museum</a:t>
            </a:r>
            <a:br>
              <a:rPr lang="en-US" sz="3600" dirty="0" smtClean="0"/>
            </a:br>
            <a:r>
              <a:rPr lang="en-US" sz="3600" dirty="0" smtClean="0"/>
              <a:t> differ from a zoo?</a:t>
            </a:r>
            <a:endParaRPr lang="en-US" sz="3600" dirty="0"/>
          </a:p>
        </p:txBody>
      </p:sp>
      <p:pic>
        <p:nvPicPr>
          <p:cNvPr id="5" name="Picture 4"/>
          <p:cNvPicPr>
            <a:picLocks noChangeAspect="1"/>
          </p:cNvPicPr>
          <p:nvPr/>
        </p:nvPicPr>
        <p:blipFill>
          <a:blip r:embed="rId3" cstate="print"/>
          <a:stretch>
            <a:fillRect/>
          </a:stretch>
        </p:blipFill>
        <p:spPr>
          <a:xfrm>
            <a:off x="838200" y="906824"/>
            <a:ext cx="7199570" cy="4786689"/>
          </a:xfrm>
          <a:prstGeom prst="rect">
            <a:avLst/>
          </a:prstGeom>
        </p:spPr>
      </p:pic>
    </p:spTree>
    <p:extLst>
      <p:ext uri="{BB962C8B-B14F-4D97-AF65-F5344CB8AC3E}">
        <p14:creationId xmlns:p14="http://schemas.microsoft.com/office/powerpoint/2010/main" val="38673107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
          <p:cNvSpPr>
            <a:spLocks noGrp="1" noChangeArrowheads="1"/>
          </p:cNvSpPr>
          <p:nvPr>
            <p:ph type="title"/>
          </p:nvPr>
        </p:nvSpPr>
        <p:spPr>
          <a:xfrm>
            <a:off x="304798" y="37531"/>
            <a:ext cx="8228707" cy="1190997"/>
          </a:xfrm>
        </p:spPr>
        <p:txBody>
          <a:bodyPr>
            <a:normAutofit/>
          </a:bodyPr>
          <a:lstStyle/>
          <a:p>
            <a:pPr>
              <a:lnSpc>
                <a:spcPct val="92000"/>
              </a:lnSpc>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4000" b="1" dirty="0"/>
              <a:t>Workforce Organization</a:t>
            </a:r>
            <a:endParaRPr lang="en-US" sz="4000" b="1" dirty="0">
              <a:sym typeface="UC Berkeley OS Sign"/>
            </a:endParaRPr>
          </a:p>
        </p:txBody>
      </p:sp>
      <p:sp>
        <p:nvSpPr>
          <p:cNvPr id="51203"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CD1A8A9D-9B07-48C4-B957-2D6656DAC105}" type="slidenum">
              <a:rPr lang="en-US" sz="1500">
                <a:solidFill>
                  <a:srgbClr val="002955"/>
                </a:solidFill>
                <a:latin typeface="UC Berkeley OS Sign"/>
                <a:ea typeface="MS PGothic" pitchFamily="34" charset="-128"/>
                <a:sym typeface="UC Berkeley OS Sign"/>
              </a:rPr>
              <a:pPr algn="ctr"/>
              <a:t>23</a:t>
            </a:fld>
            <a:endParaRPr lang="en-US" sz="1500" dirty="0">
              <a:solidFill>
                <a:srgbClr val="002955"/>
              </a:solidFill>
              <a:latin typeface="UC Berkeley OS Sign"/>
              <a:ea typeface="MS PGothic" pitchFamily="34" charset="-128"/>
              <a:sym typeface="UC Berkeley OS Sign"/>
            </a:endParaRPr>
          </a:p>
        </p:txBody>
      </p:sp>
      <p:sp>
        <p:nvSpPr>
          <p:cNvPr id="2" name="Rectangle 1"/>
          <p:cNvSpPr/>
          <p:nvPr/>
        </p:nvSpPr>
        <p:spPr>
          <a:xfrm>
            <a:off x="8111319" y="1401400"/>
            <a:ext cx="456307" cy="51931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cstate="print"/>
          <a:stretch>
            <a:fillRect/>
          </a:stretch>
        </p:blipFill>
        <p:spPr>
          <a:xfrm>
            <a:off x="837992" y="914400"/>
            <a:ext cx="7500406" cy="5654016"/>
          </a:xfrm>
          <a:prstGeom prst="rect">
            <a:avLst/>
          </a:prstGeom>
        </p:spPr>
      </p:pic>
    </p:spTree>
    <p:extLst>
      <p:ext uri="{BB962C8B-B14F-4D97-AF65-F5344CB8AC3E}">
        <p14:creationId xmlns:p14="http://schemas.microsoft.com/office/powerpoint/2010/main" val="642352317"/>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AC249435-81FE-4FF3-85B1-FA52754296A2}" type="slidenum">
              <a:rPr lang="en-US" sz="1500">
                <a:solidFill>
                  <a:srgbClr val="002955"/>
                </a:solidFill>
                <a:latin typeface="UC Berkeley OS Sign"/>
                <a:ea typeface="MS PGothic" pitchFamily="34" charset="-128"/>
                <a:sym typeface="UC Berkeley OS Sign"/>
              </a:rPr>
              <a:pPr algn="ctr"/>
              <a:t>24</a:t>
            </a:fld>
            <a:endParaRPr lang="en-US" sz="1500" dirty="0">
              <a:solidFill>
                <a:srgbClr val="002955"/>
              </a:solidFill>
              <a:latin typeface="UC Berkeley OS Sign"/>
              <a:ea typeface="MS PGothic" pitchFamily="34" charset="-128"/>
              <a:sym typeface="UC Berkeley OS Sign"/>
            </a:endParaRPr>
          </a:p>
        </p:txBody>
      </p:sp>
      <p:sp>
        <p:nvSpPr>
          <p:cNvPr id="8" name="Rectangle 7"/>
          <p:cNvSpPr/>
          <p:nvPr/>
        </p:nvSpPr>
        <p:spPr>
          <a:xfrm>
            <a:off x="808275" y="381000"/>
            <a:ext cx="7964028" cy="2404022"/>
          </a:xfrm>
          <a:prstGeom prst="rect">
            <a:avLst/>
          </a:prstGeom>
        </p:spPr>
        <p:txBody>
          <a:bodyPr wrap="square" lIns="64291" tIns="32146" rIns="64291" bIns="32146">
            <a:spAutoFit/>
          </a:bodyPr>
          <a:lstStyle/>
          <a:p>
            <a:pPr>
              <a:defRPr/>
            </a:pPr>
            <a:r>
              <a:rPr lang="en-US" sz="3100" b="1" kern="0" dirty="0">
                <a:latin typeface="UC Berkeley OS Sign"/>
              </a:rPr>
              <a:t>ZOO : NATURAL HISTORY MUSEUM </a:t>
            </a:r>
          </a:p>
          <a:p>
            <a:pPr>
              <a:defRPr/>
            </a:pPr>
            <a:r>
              <a:rPr lang="en-US" sz="3100" b="1" kern="0" dirty="0">
                <a:latin typeface="UC Berkeley OS Sign"/>
              </a:rPr>
              <a:t>WORKFORCE ORGANIZATION  :  (    ?    )</a:t>
            </a:r>
          </a:p>
          <a:p>
            <a:pPr>
              <a:defRPr/>
            </a:pPr>
            <a:endParaRPr lang="en-US" sz="3100" kern="0" dirty="0">
              <a:latin typeface="UC Berkeley OS Sign"/>
            </a:endParaRPr>
          </a:p>
          <a:p>
            <a:pPr>
              <a:defRPr/>
            </a:pPr>
            <a:endParaRPr lang="en-US" sz="3100" kern="0" dirty="0">
              <a:latin typeface="UC Berkeley OS Sign"/>
            </a:endParaRPr>
          </a:p>
          <a:p>
            <a:pPr>
              <a:defRPr/>
            </a:pPr>
            <a:endParaRPr lang="en-US" sz="2800" kern="0" dirty="0">
              <a:latin typeface="UC Berkeley OS Sign"/>
            </a:endParaRPr>
          </a:p>
        </p:txBody>
      </p:sp>
      <p:pic>
        <p:nvPicPr>
          <p:cNvPr id="50184" name="Content Placeholder 16" descr="OrgChart.jpg"/>
          <p:cNvPicPr>
            <a:picLocks noGrp="1" noChangeAspect="1"/>
          </p:cNvPicPr>
          <p:nvPr>
            <p:ph idx="1"/>
          </p:nvPr>
        </p:nvPicPr>
        <p:blipFill>
          <a:blip r:embed="rId3" cstate="print"/>
          <a:srcRect/>
          <a:stretch>
            <a:fillRect/>
          </a:stretch>
        </p:blipFill>
        <p:spPr>
          <a:xfrm>
            <a:off x="837992" y="1729993"/>
            <a:ext cx="3230077" cy="2422558"/>
          </a:xfrm>
        </p:spPr>
      </p:pic>
      <p:pic>
        <p:nvPicPr>
          <p:cNvPr id="50185" name="Content Placeholder 10" descr="ServicescapeCubicles.gif"/>
          <p:cNvPicPr>
            <a:picLocks noChangeAspect="1"/>
          </p:cNvPicPr>
          <p:nvPr/>
        </p:nvPicPr>
        <p:blipFill>
          <a:blip r:embed="rId4" cstate="print"/>
          <a:srcRect/>
          <a:stretch>
            <a:fillRect/>
          </a:stretch>
        </p:blipFill>
        <p:spPr bwMode="auto">
          <a:xfrm>
            <a:off x="4648200" y="1784862"/>
            <a:ext cx="3696070" cy="2457095"/>
          </a:xfrm>
          <a:prstGeom prst="rect">
            <a:avLst/>
          </a:prstGeom>
          <a:noFill/>
          <a:ln w="9525">
            <a:noFill/>
            <a:miter lim="800000"/>
            <a:headEnd/>
            <a:tailEnd/>
          </a:ln>
        </p:spPr>
      </p:pic>
      <p:pic>
        <p:nvPicPr>
          <p:cNvPr id="7" name="Picture 6"/>
          <p:cNvPicPr>
            <a:picLocks noChangeAspect="1"/>
          </p:cNvPicPr>
          <p:nvPr/>
        </p:nvPicPr>
        <p:blipFill>
          <a:blip r:embed="rId5" cstate="print"/>
          <a:stretch>
            <a:fillRect/>
          </a:stretch>
        </p:blipFill>
        <p:spPr>
          <a:xfrm>
            <a:off x="808275" y="4210112"/>
            <a:ext cx="3230077" cy="2434922"/>
          </a:xfrm>
          <a:prstGeom prst="rect">
            <a:avLst/>
          </a:prstGeom>
        </p:spPr>
      </p:pic>
      <p:sp>
        <p:nvSpPr>
          <p:cNvPr id="2" name="TextBox 1"/>
          <p:cNvSpPr txBox="1"/>
          <p:nvPr/>
        </p:nvSpPr>
        <p:spPr>
          <a:xfrm>
            <a:off x="4220167" y="2556551"/>
            <a:ext cx="1686711" cy="769441"/>
          </a:xfrm>
          <a:prstGeom prst="rect">
            <a:avLst/>
          </a:prstGeom>
          <a:noFill/>
        </p:spPr>
        <p:txBody>
          <a:bodyPr wrap="square" rtlCol="0">
            <a:spAutoFit/>
          </a:bodyPr>
          <a:lstStyle/>
          <a:p>
            <a:r>
              <a:rPr lang="en-US" sz="4400" b="1" dirty="0" smtClean="0"/>
              <a:t>:</a:t>
            </a:r>
            <a:endParaRPr lang="en-US" sz="4400" b="1" dirty="0"/>
          </a:p>
        </p:txBody>
      </p:sp>
      <p:sp>
        <p:nvSpPr>
          <p:cNvPr id="9" name="TextBox 8"/>
          <p:cNvSpPr txBox="1"/>
          <p:nvPr/>
        </p:nvSpPr>
        <p:spPr>
          <a:xfrm>
            <a:off x="4220167" y="5116822"/>
            <a:ext cx="1686711" cy="769441"/>
          </a:xfrm>
          <a:prstGeom prst="rect">
            <a:avLst/>
          </a:prstGeom>
          <a:noFill/>
        </p:spPr>
        <p:txBody>
          <a:bodyPr wrap="square" rtlCol="0">
            <a:spAutoFit/>
          </a:bodyPr>
          <a:lstStyle/>
          <a:p>
            <a:r>
              <a:rPr lang="en-US" sz="4400" b="1" dirty="0" smtClean="0"/>
              <a:t>:</a:t>
            </a:r>
            <a:endParaRPr lang="en-US" sz="4400" b="1" dirty="0"/>
          </a:p>
        </p:txBody>
      </p:sp>
      <p:sp>
        <p:nvSpPr>
          <p:cNvPr id="3" name="TextBox 2"/>
          <p:cNvSpPr txBox="1"/>
          <p:nvPr/>
        </p:nvSpPr>
        <p:spPr>
          <a:xfrm>
            <a:off x="6073908" y="4642743"/>
            <a:ext cx="2094122" cy="1569660"/>
          </a:xfrm>
          <a:prstGeom prst="rect">
            <a:avLst/>
          </a:prstGeom>
          <a:noFill/>
        </p:spPr>
        <p:txBody>
          <a:bodyPr wrap="square" rtlCol="0">
            <a:spAutoFit/>
          </a:bodyPr>
          <a:lstStyle/>
          <a:p>
            <a:r>
              <a:rPr lang="en-US" sz="9600" b="1" dirty="0" smtClean="0">
                <a:solidFill>
                  <a:srgbClr val="FF0000"/>
                </a:solidFill>
              </a:rPr>
              <a:t>?</a:t>
            </a:r>
            <a:endParaRPr lang="en-US" sz="9600" b="1" dirty="0">
              <a:solidFill>
                <a:srgbClr val="FF0000"/>
              </a:solidFill>
            </a:endParaRPr>
          </a:p>
        </p:txBody>
      </p:sp>
    </p:spTree>
    <p:extLst>
      <p:ext uri="{BB962C8B-B14F-4D97-AF65-F5344CB8AC3E}">
        <p14:creationId xmlns:p14="http://schemas.microsoft.com/office/powerpoint/2010/main" val="2311656785"/>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
          <p:cNvSpPr>
            <a:spLocks noGrp="1" noChangeArrowheads="1"/>
          </p:cNvSpPr>
          <p:nvPr>
            <p:ph type="title"/>
          </p:nvPr>
        </p:nvSpPr>
        <p:spPr>
          <a:xfrm>
            <a:off x="1219200" y="55551"/>
            <a:ext cx="8228707" cy="1190997"/>
          </a:xfrm>
        </p:spPr>
        <p:txBody>
          <a:bodyPr>
            <a:normAutofit/>
          </a:bodyPr>
          <a:lstStyle/>
          <a:p>
            <a:pPr algn="l">
              <a:lnSpc>
                <a:spcPct val="92000"/>
              </a:lnSpc>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3100" b="1" kern="0" dirty="0">
                <a:latin typeface="UC Berkeley OS Sign"/>
                <a:ea typeface="+mn-ea"/>
                <a:cs typeface="+mn-cs"/>
              </a:rPr>
              <a:t>Cemetery == Memory Institution? </a:t>
            </a:r>
            <a:br>
              <a:rPr lang="en-US" sz="3100" b="1" kern="0" dirty="0">
                <a:latin typeface="UC Berkeley OS Sign"/>
                <a:ea typeface="+mn-ea"/>
                <a:cs typeface="+mn-cs"/>
              </a:rPr>
            </a:br>
            <a:r>
              <a:rPr lang="en-US" sz="3100" b="1" kern="0" dirty="0">
                <a:latin typeface="UC Berkeley OS Sign"/>
                <a:ea typeface="+mn-ea"/>
                <a:cs typeface="+mn-cs"/>
              </a:rPr>
              <a:t>== Human Resource Organization?</a:t>
            </a:r>
            <a:endParaRPr lang="en-US" sz="3100" b="1" kern="0" dirty="0">
              <a:latin typeface="UC Berkeley OS Sign"/>
              <a:ea typeface="+mn-ea"/>
              <a:cs typeface="+mn-cs"/>
              <a:sym typeface="UC Berkeley OS Sign"/>
            </a:endParaRPr>
          </a:p>
        </p:txBody>
      </p:sp>
      <p:sp>
        <p:nvSpPr>
          <p:cNvPr id="52227"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9C483359-FE33-4CEF-B6E7-63864A172455}" type="slidenum">
              <a:rPr lang="en-US" sz="1500">
                <a:solidFill>
                  <a:srgbClr val="002955"/>
                </a:solidFill>
                <a:latin typeface="UC Berkeley OS Sign"/>
                <a:ea typeface="MS PGothic" pitchFamily="34" charset="-128"/>
                <a:sym typeface="UC Berkeley OS Sign"/>
              </a:rPr>
              <a:pPr algn="ctr"/>
              <a:t>25</a:t>
            </a:fld>
            <a:endParaRPr lang="en-US" sz="1500" dirty="0">
              <a:solidFill>
                <a:srgbClr val="002955"/>
              </a:solidFill>
              <a:latin typeface="UC Berkeley OS Sign"/>
              <a:ea typeface="MS PGothic" pitchFamily="34" charset="-128"/>
              <a:sym typeface="UC Berkeley OS Sign"/>
            </a:endParaRPr>
          </a:p>
        </p:txBody>
      </p:sp>
      <p:pic>
        <p:nvPicPr>
          <p:cNvPr id="52231" name="Content Placeholder 9" descr="3607828534_344cdd2fc4_o.jpg"/>
          <p:cNvPicPr>
            <a:picLocks noGrp="1" noChangeAspect="1"/>
          </p:cNvPicPr>
          <p:nvPr>
            <p:ph idx="1"/>
          </p:nvPr>
        </p:nvPicPr>
        <p:blipFill>
          <a:blip r:embed="rId3" cstate="print"/>
          <a:srcRect/>
          <a:stretch>
            <a:fillRect/>
          </a:stretch>
        </p:blipFill>
        <p:spPr>
          <a:xfrm>
            <a:off x="546356" y="1314787"/>
            <a:ext cx="7924800" cy="5283199"/>
          </a:xfrm>
        </p:spPr>
      </p:pic>
    </p:spTree>
    <p:extLst>
      <p:ext uri="{BB962C8B-B14F-4D97-AF65-F5344CB8AC3E}">
        <p14:creationId xmlns:p14="http://schemas.microsoft.com/office/powerpoint/2010/main" val="1054875631"/>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0142" y="838200"/>
            <a:ext cx="2820258" cy="1111715"/>
          </a:xfrm>
          <a:prstGeom prst="rect">
            <a:avLst/>
          </a:prstGeom>
        </p:spPr>
        <p:txBody>
          <a:bodyPr wrap="square">
            <a:spAutoFit/>
          </a:bodyPr>
          <a:lstStyle/>
          <a:p>
            <a:pPr algn="ctr">
              <a:lnSpc>
                <a:spcPct val="92000"/>
              </a:lnSpc>
              <a:spcBef>
                <a:spcPct val="0"/>
              </a:spcBef>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3600" b="1" dirty="0" smtClean="0">
                <a:latin typeface="+mj-lt"/>
                <a:ea typeface="+mj-ea"/>
                <a:cs typeface="+mj-cs"/>
                <a:sym typeface="UC Berkeley OS Sign"/>
              </a:rPr>
              <a:t>Wild Animal Park</a:t>
            </a:r>
            <a:endParaRPr lang="en-US" sz="3600" b="1" dirty="0">
              <a:latin typeface="+mj-lt"/>
              <a:ea typeface="+mj-ea"/>
              <a:cs typeface="+mj-cs"/>
            </a:endParaRPr>
          </a:p>
        </p:txBody>
      </p:sp>
      <p:sp>
        <p:nvSpPr>
          <p:cNvPr id="4" name="TextBox 3"/>
          <p:cNvSpPr txBox="1"/>
          <p:nvPr/>
        </p:nvSpPr>
        <p:spPr>
          <a:xfrm>
            <a:off x="5036679" y="3869351"/>
            <a:ext cx="3505200" cy="2308324"/>
          </a:xfrm>
          <a:prstGeom prst="rect">
            <a:avLst/>
          </a:prstGeom>
          <a:noFill/>
        </p:spPr>
        <p:txBody>
          <a:bodyPr wrap="square" rtlCol="0">
            <a:spAutoFit/>
          </a:bodyPr>
          <a:lstStyle/>
          <a:p>
            <a:pPr algn="ctr"/>
            <a:r>
              <a:rPr lang="en-US" sz="3600" dirty="0" smtClean="0"/>
              <a:t>How does a wild animal park</a:t>
            </a:r>
            <a:br>
              <a:rPr lang="en-US" sz="3600" dirty="0" smtClean="0"/>
            </a:br>
            <a:r>
              <a:rPr lang="en-US" sz="3600" dirty="0" smtClean="0"/>
              <a:t> differ from a zoo?</a:t>
            </a:r>
            <a:endParaRPr lang="en-US" sz="36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0" y="228600"/>
            <a:ext cx="4894780" cy="325101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1455" y="3581400"/>
            <a:ext cx="4703851" cy="3124200"/>
          </a:xfrm>
          <a:prstGeom prst="rect">
            <a:avLst/>
          </a:prstGeom>
        </p:spPr>
      </p:pic>
    </p:spTree>
    <p:extLst>
      <p:ext uri="{BB962C8B-B14F-4D97-AF65-F5344CB8AC3E}">
        <p14:creationId xmlns:p14="http://schemas.microsoft.com/office/powerpoint/2010/main" val="26626298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237746"/>
            <a:ext cx="4267200" cy="1111715"/>
          </a:xfrm>
          <a:prstGeom prst="rect">
            <a:avLst/>
          </a:prstGeom>
        </p:spPr>
        <p:txBody>
          <a:bodyPr wrap="square">
            <a:spAutoFit/>
          </a:bodyPr>
          <a:lstStyle/>
          <a:p>
            <a:pPr algn="ctr">
              <a:lnSpc>
                <a:spcPct val="92000"/>
              </a:lnSpc>
              <a:spcBef>
                <a:spcPct val="0"/>
              </a:spcBef>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3600" b="1" dirty="0" smtClean="0">
                <a:latin typeface="+mj-lt"/>
                <a:ea typeface="+mj-ea"/>
                <a:cs typeface="+mj-cs"/>
                <a:sym typeface="UC Berkeley OS Sign"/>
              </a:rPr>
              <a:t>Animal Theme Park (Sea World)</a:t>
            </a:r>
            <a:endParaRPr lang="en-US" sz="3600" b="1" dirty="0">
              <a:latin typeface="+mj-lt"/>
              <a:ea typeface="+mj-ea"/>
              <a:cs typeface="+mj-cs"/>
            </a:endParaRPr>
          </a:p>
        </p:txBody>
      </p:sp>
      <p:pic>
        <p:nvPicPr>
          <p:cNvPr id="5" name="Picture 4"/>
          <p:cNvPicPr>
            <a:picLocks noChangeAspect="1"/>
          </p:cNvPicPr>
          <p:nvPr/>
        </p:nvPicPr>
        <p:blipFill>
          <a:blip r:embed="rId3" cstate="print"/>
          <a:stretch>
            <a:fillRect/>
          </a:stretch>
        </p:blipFill>
        <p:spPr>
          <a:xfrm>
            <a:off x="304800" y="1600200"/>
            <a:ext cx="5848139" cy="4748750"/>
          </a:xfrm>
          <a:prstGeom prst="rect">
            <a:avLst/>
          </a:prstGeom>
        </p:spPr>
      </p:pic>
      <p:sp>
        <p:nvSpPr>
          <p:cNvPr id="6" name="TextBox 5"/>
          <p:cNvSpPr txBox="1"/>
          <p:nvPr/>
        </p:nvSpPr>
        <p:spPr>
          <a:xfrm>
            <a:off x="6400800" y="347307"/>
            <a:ext cx="2580491" cy="6001643"/>
          </a:xfrm>
          <a:prstGeom prst="rect">
            <a:avLst/>
          </a:prstGeom>
          <a:noFill/>
        </p:spPr>
        <p:txBody>
          <a:bodyPr wrap="square" rtlCol="0">
            <a:spAutoFit/>
          </a:bodyPr>
          <a:lstStyle/>
          <a:p>
            <a:r>
              <a:rPr lang="en-US" sz="3200" dirty="0"/>
              <a:t>How does an animal theme park differ from a wild animal park</a:t>
            </a:r>
            <a:r>
              <a:rPr lang="en-US" sz="3200" dirty="0" smtClean="0"/>
              <a:t>?</a:t>
            </a:r>
          </a:p>
          <a:p>
            <a:endParaRPr lang="en-US" sz="3200" dirty="0"/>
          </a:p>
          <a:p>
            <a:r>
              <a:rPr lang="en-US" sz="3200" dirty="0" smtClean="0"/>
              <a:t>From </a:t>
            </a:r>
            <a:r>
              <a:rPr lang="en-US" sz="3200" dirty="0"/>
              <a:t>a zoo</a:t>
            </a:r>
            <a:r>
              <a:rPr lang="en-US" sz="3200" dirty="0" smtClean="0"/>
              <a:t>?</a:t>
            </a:r>
          </a:p>
          <a:p>
            <a:endParaRPr lang="en-US" sz="3200" dirty="0"/>
          </a:p>
          <a:p>
            <a:r>
              <a:rPr lang="en-US" sz="3200" dirty="0" smtClean="0"/>
              <a:t>From </a:t>
            </a:r>
            <a:r>
              <a:rPr lang="en-US" sz="3200" dirty="0"/>
              <a:t>a </a:t>
            </a:r>
            <a:endParaRPr lang="en-US" sz="3200" dirty="0" smtClean="0"/>
          </a:p>
          <a:p>
            <a:r>
              <a:rPr lang="en-US" sz="3200" dirty="0" smtClean="0"/>
              <a:t>natural </a:t>
            </a:r>
            <a:r>
              <a:rPr lang="en-US" sz="3200" dirty="0"/>
              <a:t>history museum?</a:t>
            </a:r>
          </a:p>
        </p:txBody>
      </p:sp>
    </p:spTree>
    <p:extLst>
      <p:ext uri="{BB962C8B-B14F-4D97-AF65-F5344CB8AC3E}">
        <p14:creationId xmlns:p14="http://schemas.microsoft.com/office/powerpoint/2010/main" val="29519010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AC249435-81FE-4FF3-85B1-FA52754296A2}" type="slidenum">
              <a:rPr lang="en-US" sz="1500">
                <a:solidFill>
                  <a:srgbClr val="002955"/>
                </a:solidFill>
                <a:latin typeface="UC Berkeley OS Sign"/>
                <a:ea typeface="MS PGothic" pitchFamily="34" charset="-128"/>
                <a:sym typeface="UC Berkeley OS Sign"/>
              </a:rPr>
              <a:pPr algn="ctr"/>
              <a:t>28</a:t>
            </a:fld>
            <a:endParaRPr lang="en-US" sz="1500" dirty="0">
              <a:solidFill>
                <a:srgbClr val="002955"/>
              </a:solidFill>
              <a:latin typeface="UC Berkeley OS Sign"/>
              <a:ea typeface="MS PGothic" pitchFamily="34" charset="-128"/>
              <a:sym typeface="UC Berkeley OS Sign"/>
            </a:endParaRPr>
          </a:p>
        </p:txBody>
      </p:sp>
      <p:sp>
        <p:nvSpPr>
          <p:cNvPr id="8" name="Rectangle 7"/>
          <p:cNvSpPr/>
          <p:nvPr/>
        </p:nvSpPr>
        <p:spPr>
          <a:xfrm>
            <a:off x="381000" y="430692"/>
            <a:ext cx="9935925" cy="2404022"/>
          </a:xfrm>
          <a:prstGeom prst="rect">
            <a:avLst/>
          </a:prstGeom>
        </p:spPr>
        <p:txBody>
          <a:bodyPr wrap="square" lIns="64291" tIns="32146" rIns="64291" bIns="32146">
            <a:spAutoFit/>
          </a:bodyPr>
          <a:lstStyle/>
          <a:p>
            <a:pPr>
              <a:defRPr/>
            </a:pPr>
            <a:r>
              <a:rPr lang="en-US" sz="3100" b="1" kern="0" dirty="0">
                <a:latin typeface="UC Berkeley OS Sign"/>
              </a:rPr>
              <a:t>WILD ANIMAL PARK : ANIMAL THEME PARK</a:t>
            </a:r>
          </a:p>
          <a:p>
            <a:pPr>
              <a:defRPr/>
            </a:pPr>
            <a:r>
              <a:rPr lang="en-US" sz="3100" b="1" kern="0" dirty="0">
                <a:latin typeface="UC Berkeley OS Sign"/>
              </a:rPr>
              <a:t> CITY   :  (    ?    )</a:t>
            </a:r>
          </a:p>
          <a:p>
            <a:pPr>
              <a:defRPr/>
            </a:pPr>
            <a:endParaRPr lang="en-US" sz="3100" kern="0" dirty="0">
              <a:latin typeface="UC Berkeley OS Sign"/>
            </a:endParaRPr>
          </a:p>
          <a:p>
            <a:pPr>
              <a:defRPr/>
            </a:pPr>
            <a:endParaRPr lang="en-US" sz="3100" kern="0" dirty="0">
              <a:latin typeface="UC Berkeley OS Sign"/>
            </a:endParaRPr>
          </a:p>
          <a:p>
            <a:pPr>
              <a:defRPr/>
            </a:pPr>
            <a:endParaRPr lang="en-US" sz="2800" kern="0" dirty="0">
              <a:latin typeface="UC Berkeley OS Sign"/>
            </a:endParaRPr>
          </a:p>
        </p:txBody>
      </p:sp>
      <p:sp>
        <p:nvSpPr>
          <p:cNvPr id="2" name="TextBox 1"/>
          <p:cNvSpPr txBox="1"/>
          <p:nvPr/>
        </p:nvSpPr>
        <p:spPr>
          <a:xfrm>
            <a:off x="4220167" y="2556551"/>
            <a:ext cx="1686711" cy="769441"/>
          </a:xfrm>
          <a:prstGeom prst="rect">
            <a:avLst/>
          </a:prstGeom>
          <a:noFill/>
        </p:spPr>
        <p:txBody>
          <a:bodyPr wrap="square" rtlCol="0">
            <a:spAutoFit/>
          </a:bodyPr>
          <a:lstStyle/>
          <a:p>
            <a:r>
              <a:rPr lang="en-US" sz="4400" b="1" dirty="0" smtClean="0"/>
              <a:t>:</a:t>
            </a:r>
            <a:endParaRPr lang="en-US" sz="4400" b="1" dirty="0"/>
          </a:p>
        </p:txBody>
      </p:sp>
      <p:sp>
        <p:nvSpPr>
          <p:cNvPr id="9" name="TextBox 8"/>
          <p:cNvSpPr txBox="1"/>
          <p:nvPr/>
        </p:nvSpPr>
        <p:spPr>
          <a:xfrm>
            <a:off x="4220167" y="5116822"/>
            <a:ext cx="1686711" cy="769441"/>
          </a:xfrm>
          <a:prstGeom prst="rect">
            <a:avLst/>
          </a:prstGeom>
          <a:noFill/>
        </p:spPr>
        <p:txBody>
          <a:bodyPr wrap="square" rtlCol="0">
            <a:spAutoFit/>
          </a:bodyPr>
          <a:lstStyle/>
          <a:p>
            <a:r>
              <a:rPr lang="en-US" sz="4400" b="1" dirty="0" smtClean="0"/>
              <a:t>:</a:t>
            </a:r>
            <a:endParaRPr lang="en-US" sz="4400" b="1" dirty="0"/>
          </a:p>
        </p:txBody>
      </p:sp>
      <p:sp>
        <p:nvSpPr>
          <p:cNvPr id="3" name="TextBox 2"/>
          <p:cNvSpPr txBox="1"/>
          <p:nvPr/>
        </p:nvSpPr>
        <p:spPr>
          <a:xfrm>
            <a:off x="6073908" y="4642743"/>
            <a:ext cx="2094122" cy="1569660"/>
          </a:xfrm>
          <a:prstGeom prst="rect">
            <a:avLst/>
          </a:prstGeom>
          <a:noFill/>
        </p:spPr>
        <p:txBody>
          <a:bodyPr wrap="square" rtlCol="0">
            <a:spAutoFit/>
          </a:bodyPr>
          <a:lstStyle/>
          <a:p>
            <a:r>
              <a:rPr lang="en-US" sz="9600" b="1" dirty="0" smtClean="0">
                <a:solidFill>
                  <a:srgbClr val="FF0000"/>
                </a:solidFill>
              </a:rPr>
              <a:t>?</a:t>
            </a:r>
            <a:endParaRPr lang="en-US" sz="9600" b="1" dirty="0">
              <a:solidFill>
                <a:srgbClr val="FF0000"/>
              </a:solidFill>
            </a:endParaRPr>
          </a:p>
        </p:txBody>
      </p:sp>
      <p:pic>
        <p:nvPicPr>
          <p:cNvPr id="4" name="Picture 3"/>
          <p:cNvPicPr>
            <a:picLocks noChangeAspect="1"/>
          </p:cNvPicPr>
          <p:nvPr/>
        </p:nvPicPr>
        <p:blipFill>
          <a:blip r:embed="rId3" cstate="print"/>
          <a:stretch>
            <a:fillRect/>
          </a:stretch>
        </p:blipFill>
        <p:spPr>
          <a:xfrm>
            <a:off x="381000" y="1632703"/>
            <a:ext cx="3768028" cy="2502245"/>
          </a:xfrm>
          <a:prstGeom prst="rect">
            <a:avLst/>
          </a:prstGeom>
        </p:spPr>
      </p:pic>
      <p:pic>
        <p:nvPicPr>
          <p:cNvPr id="6" name="Picture 5"/>
          <p:cNvPicPr>
            <a:picLocks noChangeAspect="1"/>
          </p:cNvPicPr>
          <p:nvPr/>
        </p:nvPicPr>
        <p:blipFill>
          <a:blip r:embed="rId4" cstate="print"/>
          <a:stretch>
            <a:fillRect/>
          </a:stretch>
        </p:blipFill>
        <p:spPr>
          <a:xfrm>
            <a:off x="4724400" y="1699906"/>
            <a:ext cx="3181042" cy="2582683"/>
          </a:xfrm>
          <a:prstGeom prst="rect">
            <a:avLst/>
          </a:prstGeom>
        </p:spPr>
      </p:pic>
      <p:pic>
        <p:nvPicPr>
          <p:cNvPr id="10" name="Picture 9"/>
          <p:cNvPicPr>
            <a:picLocks noChangeAspect="1"/>
          </p:cNvPicPr>
          <p:nvPr/>
        </p:nvPicPr>
        <p:blipFill>
          <a:blip r:embed="rId5" cstate="print"/>
          <a:stretch>
            <a:fillRect/>
          </a:stretch>
        </p:blipFill>
        <p:spPr>
          <a:xfrm>
            <a:off x="228601" y="4340448"/>
            <a:ext cx="3991566" cy="2242753"/>
          </a:xfrm>
          <a:prstGeom prst="rect">
            <a:avLst/>
          </a:prstGeom>
        </p:spPr>
      </p:pic>
    </p:spTree>
    <p:extLst>
      <p:ext uri="{BB962C8B-B14F-4D97-AF65-F5344CB8AC3E}">
        <p14:creationId xmlns:p14="http://schemas.microsoft.com/office/powerpoint/2010/main" val="1962497780"/>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
          <p:cNvSpPr>
            <a:spLocks noGrp="1" noChangeArrowheads="1"/>
          </p:cNvSpPr>
          <p:nvPr>
            <p:ph type="title"/>
          </p:nvPr>
        </p:nvSpPr>
        <p:spPr>
          <a:xfrm>
            <a:off x="392906" y="457200"/>
            <a:ext cx="8751094" cy="1190997"/>
          </a:xfrm>
        </p:spPr>
        <p:txBody>
          <a:bodyPr>
            <a:noAutofit/>
          </a:bodyPr>
          <a:lstStyle/>
          <a:p>
            <a:pPr>
              <a:lnSpc>
                <a:spcPct val="92000"/>
              </a:lnSpc>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3600" b="1" dirty="0"/>
              <a:t>Williamsburg == Human Theme Park?</a:t>
            </a:r>
            <a:br>
              <a:rPr lang="en-US" sz="3600" b="1" dirty="0"/>
            </a:br>
            <a:r>
              <a:rPr lang="en-US" sz="3600" b="1" dirty="0"/>
              <a:t>== Living History Museum?</a:t>
            </a:r>
            <a:br>
              <a:rPr lang="en-US" sz="3600" b="1" dirty="0"/>
            </a:br>
            <a:endParaRPr lang="en-US" sz="3600" b="1" dirty="0">
              <a:sym typeface="UC Berkeley OS Sign"/>
            </a:endParaRPr>
          </a:p>
        </p:txBody>
      </p:sp>
      <p:sp>
        <p:nvSpPr>
          <p:cNvPr id="54275"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627EF5B5-F388-4D07-9552-0E88ABDC0EEE}" type="slidenum">
              <a:rPr lang="en-US" sz="1500">
                <a:solidFill>
                  <a:srgbClr val="002955"/>
                </a:solidFill>
                <a:latin typeface="UC Berkeley OS Sign"/>
                <a:ea typeface="MS PGothic" pitchFamily="34" charset="-128"/>
                <a:sym typeface="UC Berkeley OS Sign"/>
              </a:rPr>
              <a:pPr algn="ctr"/>
              <a:t>29</a:t>
            </a:fld>
            <a:endParaRPr lang="en-US" sz="1500" dirty="0">
              <a:solidFill>
                <a:srgbClr val="002955"/>
              </a:solidFill>
              <a:latin typeface="UC Berkeley OS Sign"/>
              <a:ea typeface="MS PGothic" pitchFamily="34" charset="-128"/>
              <a:sym typeface="UC Berkeley OS Sign"/>
            </a:endParaRPr>
          </a:p>
        </p:txBody>
      </p:sp>
      <p:pic>
        <p:nvPicPr>
          <p:cNvPr id="54279" name="Content Placeholder 9" descr="ColonialWilliamsburg.jpg"/>
          <p:cNvPicPr>
            <a:picLocks noGrp="1" noChangeAspect="1"/>
          </p:cNvPicPr>
          <p:nvPr>
            <p:ph idx="1"/>
          </p:nvPr>
        </p:nvPicPr>
        <p:blipFill>
          <a:blip r:embed="rId3" cstate="print"/>
          <a:srcRect/>
          <a:stretch>
            <a:fillRect/>
          </a:stretch>
        </p:blipFill>
        <p:spPr>
          <a:xfrm>
            <a:off x="914400" y="1257747"/>
            <a:ext cx="7391400" cy="5301570"/>
          </a:xfrm>
        </p:spPr>
      </p:pic>
    </p:spTree>
    <p:extLst>
      <p:ext uri="{BB962C8B-B14F-4D97-AF65-F5344CB8AC3E}">
        <p14:creationId xmlns:p14="http://schemas.microsoft.com/office/powerpoint/2010/main" val="3646367434"/>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body" idx="1"/>
          </p:nvPr>
        </p:nvSpPr>
        <p:spPr>
          <a:xfrm>
            <a:off x="228600" y="5454378"/>
            <a:ext cx="8077200" cy="1219200"/>
          </a:xfrm>
        </p:spPr>
        <p:txBody>
          <a:bodyPr/>
          <a:lstStyle/>
          <a:p>
            <a:pPr marL="750067" lvl="2" indent="-160729">
              <a:lnSpc>
                <a:spcPct val="92000"/>
              </a:lnSpc>
              <a:buClr>
                <a:srgbClr val="002955"/>
              </a:buClr>
              <a:buSzPct val="44000"/>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100" dirty="0" smtClean="0"/>
              <a:t> </a:t>
            </a:r>
            <a:r>
              <a:rPr lang="en-US" sz="3100" b="1" i="1" dirty="0" smtClean="0">
                <a:solidFill>
                  <a:srgbClr val="FF0000"/>
                </a:solidFill>
              </a:rPr>
              <a:t>A collection of resources intentionally arranged to enable some set of interactions</a:t>
            </a:r>
            <a:endParaRPr lang="en-US" sz="2800" dirty="0" smtClean="0"/>
          </a:p>
          <a:p>
            <a:pPr marL="160729" indent="-160729">
              <a:lnSpc>
                <a:spcPct val="92000"/>
              </a:lnSpc>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2800" dirty="0" smtClean="0"/>
          </a:p>
        </p:txBody>
      </p:sp>
      <p:sp>
        <p:nvSpPr>
          <p:cNvPr id="36867" name="Rectangle 1"/>
          <p:cNvSpPr>
            <a:spLocks noGrp="1" noChangeArrowheads="1"/>
          </p:cNvSpPr>
          <p:nvPr>
            <p:ph type="title"/>
          </p:nvPr>
        </p:nvSpPr>
        <p:spPr>
          <a:xfrm>
            <a:off x="457201" y="677038"/>
            <a:ext cx="8686800"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b="1" dirty="0" smtClean="0"/>
              <a:t>They are all </a:t>
            </a:r>
            <a:br>
              <a:rPr lang="en-US" sz="3600" b="1" dirty="0" smtClean="0"/>
            </a:br>
            <a:r>
              <a:rPr lang="en-US" sz="3600" b="1" dirty="0" smtClean="0"/>
              <a:t>“</a:t>
            </a:r>
            <a:r>
              <a:rPr lang="en-US" sz="3600" b="1" dirty="0"/>
              <a:t>Organizing Systems”</a:t>
            </a:r>
            <a:endParaRPr lang="en-US" sz="3600" b="1" dirty="0">
              <a:sym typeface="UC Berkeley OS Sign"/>
            </a:endParaRPr>
          </a:p>
        </p:txBody>
      </p:sp>
      <p:sp>
        <p:nvSpPr>
          <p:cNvPr id="36868"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050493B6-C336-4D2C-8EB0-8B524C525CC3}" type="slidenum">
              <a:rPr lang="en-US" sz="1500">
                <a:solidFill>
                  <a:srgbClr val="002955"/>
                </a:solidFill>
                <a:latin typeface="UC Berkeley OS Sign"/>
                <a:ea typeface="MS PGothic" pitchFamily="34" charset="-128"/>
                <a:sym typeface="UC Berkeley OS Sign"/>
              </a:rPr>
              <a:pPr algn="ctr"/>
              <a:t>3</a:t>
            </a:fld>
            <a:endParaRPr lang="en-US" sz="1500" dirty="0">
              <a:solidFill>
                <a:srgbClr val="002955"/>
              </a:solidFill>
              <a:latin typeface="UC Berkeley OS Sign"/>
              <a:ea typeface="MS PGothic" pitchFamily="34" charset="-128"/>
              <a:sym typeface="UC Berkeley OS Sign"/>
            </a:endParaRPr>
          </a:p>
        </p:txBody>
      </p:sp>
      <p:pic>
        <p:nvPicPr>
          <p:cNvPr id="5" name="Content Placeholder 8" descr="arranged-resources-sideways.png"/>
          <p:cNvPicPr>
            <a:picLocks noChangeAspect="1"/>
          </p:cNvPicPr>
          <p:nvPr/>
        </p:nvPicPr>
        <p:blipFill>
          <a:blip r:embed="rId3" cstate="print"/>
          <a:srcRect/>
          <a:stretch>
            <a:fillRect/>
          </a:stretch>
        </p:blipFill>
        <p:spPr>
          <a:xfrm>
            <a:off x="457201" y="2022531"/>
            <a:ext cx="7391400" cy="3311470"/>
          </a:xfrm>
          <a:prstGeom prst="rect">
            <a:avLst/>
          </a:prstGeom>
        </p:spPr>
      </p:pic>
      <p:sp>
        <p:nvSpPr>
          <p:cNvPr id="2" name="TextBox 1"/>
          <p:cNvSpPr txBox="1"/>
          <p:nvPr/>
        </p:nvSpPr>
        <p:spPr>
          <a:xfrm>
            <a:off x="228600" y="47997"/>
            <a:ext cx="2915767" cy="646331"/>
          </a:xfrm>
          <a:prstGeom prst="rect">
            <a:avLst/>
          </a:prstGeom>
          <a:noFill/>
        </p:spPr>
        <p:txBody>
          <a:bodyPr wrap="square" rtlCol="0">
            <a:spAutoFit/>
          </a:bodyPr>
          <a:lstStyle/>
          <a:p>
            <a:r>
              <a:rPr lang="en-US" sz="3600" b="1" i="1" dirty="0" smtClean="0">
                <a:solidFill>
                  <a:srgbClr val="FF0000"/>
                </a:solidFill>
              </a:rPr>
              <a:t>FLASHBACK</a:t>
            </a:r>
            <a:endParaRPr lang="en-US" sz="3600" b="1" i="1" dirty="0">
              <a:solidFill>
                <a:srgbClr val="FF0000"/>
              </a:solidFill>
            </a:endParaRPr>
          </a:p>
        </p:txBody>
      </p:sp>
    </p:spTree>
    <p:extLst>
      <p:ext uri="{BB962C8B-B14F-4D97-AF65-F5344CB8AC3E}">
        <p14:creationId xmlns:p14="http://schemas.microsoft.com/office/powerpoint/2010/main" val="681081640"/>
      </p:ext>
    </p:extLst>
  </p:cSld>
  <p:clrMapOvr>
    <a:masterClrMapping/>
  </p:clrMapOvr>
  <p:transition advTm="20674"/>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93812" y="685800"/>
            <a:ext cx="8228707" cy="1190997"/>
          </a:xfrm>
        </p:spPr>
        <p:txBody>
          <a:bodyPr rtlCol="0">
            <a:noAutofit/>
          </a:bodyPr>
          <a:lstStyle/>
          <a:p>
            <a:pPr>
              <a:lnSpc>
                <a:spcPct val="92000"/>
              </a:lnSpc>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4000" b="1" dirty="0">
                <a:sym typeface="UC Berkeley OS Sign"/>
              </a:rPr>
              <a:t>The 6 Dimensions of </a:t>
            </a:r>
            <a:br>
              <a:rPr lang="en-US" sz="4000" b="1" dirty="0">
                <a:sym typeface="UC Berkeley OS Sign"/>
              </a:rPr>
            </a:br>
            <a:r>
              <a:rPr lang="en-US" sz="4000" b="1" dirty="0">
                <a:sym typeface="UC Berkeley OS Sign"/>
              </a:rPr>
              <a:t>an Organizing System</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84" tIns="32142" rIns="64284" bIns="32142"/>
          <a:lstStyle/>
          <a:p>
            <a:pPr algn="ctr" defTabSz="914306">
              <a:defRPr/>
            </a:pPr>
            <a:fld id="{C12320F5-D511-4A0A-BD3A-14D56C638F71}" type="slidenum">
              <a:rPr lang="en-US" sz="1500">
                <a:solidFill>
                  <a:srgbClr val="002955"/>
                </a:solidFill>
                <a:latin typeface="UC Berkeley OS Sign"/>
                <a:ea typeface="MS PGothic" pitchFamily="34" charset="-128"/>
                <a:sym typeface="UC Berkeley OS Sign"/>
              </a:rPr>
              <a:pPr algn="ctr" defTabSz="914306">
                <a:defRPr/>
              </a:pPr>
              <a:t>30</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685800" y="2362200"/>
            <a:ext cx="8036719" cy="4671622"/>
          </a:xfrm>
          <a:prstGeom prst="rect">
            <a:avLst/>
          </a:prstGeom>
          <a:noFill/>
          <a:ln w="9525">
            <a:noFill/>
            <a:miter lim="800000"/>
            <a:headEnd/>
            <a:tailEnd/>
          </a:ln>
        </p:spPr>
        <p:txBody>
          <a:bodyPr lIns="64284" tIns="32142" rIns="64284" bIns="32142">
            <a:spAutoFit/>
          </a:bodyPr>
          <a:lstStyle/>
          <a:p>
            <a:pPr marL="522368" indent="-522368" eaLnBrk="0" hangingPunct="0">
              <a:lnSpc>
                <a:spcPct val="93000"/>
              </a:lnSpc>
              <a:spcBef>
                <a:spcPts val="1266"/>
              </a:spcBef>
              <a:buFont typeface="+mj-lt"/>
              <a:buAutoNum type="arabicPeriod"/>
              <a:defRPr/>
            </a:pPr>
            <a:r>
              <a:rPr lang="en-US" sz="3600" kern="0" dirty="0">
                <a:latin typeface="UC Berkeley OS Sign"/>
              </a:rPr>
              <a:t>What Is Being Organized?</a:t>
            </a:r>
          </a:p>
          <a:p>
            <a:pPr marL="522368" indent="-522368" eaLnBrk="0" hangingPunct="0">
              <a:lnSpc>
                <a:spcPct val="93000"/>
              </a:lnSpc>
              <a:spcBef>
                <a:spcPts val="1266"/>
              </a:spcBef>
              <a:buFont typeface="+mj-lt"/>
              <a:buAutoNum type="arabicPeriod"/>
              <a:defRPr/>
            </a:pPr>
            <a:r>
              <a:rPr lang="en-US" sz="3600" kern="0" dirty="0">
                <a:latin typeface="UC Berkeley OS Sign"/>
              </a:rPr>
              <a:t>Why Is It Being Organized?</a:t>
            </a:r>
          </a:p>
          <a:p>
            <a:pPr marL="522368" indent="-522368" eaLnBrk="0" hangingPunct="0">
              <a:lnSpc>
                <a:spcPct val="93000"/>
              </a:lnSpc>
              <a:spcBef>
                <a:spcPts val="1266"/>
              </a:spcBef>
              <a:buFont typeface="+mj-lt"/>
              <a:buAutoNum type="arabicPeriod"/>
              <a:defRPr/>
            </a:pPr>
            <a:r>
              <a:rPr lang="en-US" sz="3600" kern="0" dirty="0">
                <a:latin typeface="UC Berkeley OS Sign"/>
              </a:rPr>
              <a:t>How Much Is It Being Organized?</a:t>
            </a:r>
          </a:p>
          <a:p>
            <a:pPr marL="522368" indent="-522368" eaLnBrk="0" hangingPunct="0">
              <a:lnSpc>
                <a:spcPct val="93000"/>
              </a:lnSpc>
              <a:spcBef>
                <a:spcPts val="1266"/>
              </a:spcBef>
              <a:buFont typeface="+mj-lt"/>
              <a:buAutoNum type="arabicPeriod"/>
              <a:defRPr/>
            </a:pPr>
            <a:r>
              <a:rPr lang="en-US" sz="3600" kern="0" dirty="0">
                <a:latin typeface="UC Berkeley OS Sign"/>
              </a:rPr>
              <a:t>When Is It Being Organized?</a:t>
            </a:r>
          </a:p>
          <a:p>
            <a:pPr marL="522368" indent="-522368" eaLnBrk="0" hangingPunct="0">
              <a:lnSpc>
                <a:spcPct val="93000"/>
              </a:lnSpc>
              <a:spcBef>
                <a:spcPts val="1266"/>
              </a:spcBef>
              <a:buFont typeface="+mj-lt"/>
              <a:buAutoNum type="arabicPeriod"/>
              <a:defRPr/>
            </a:pPr>
            <a:r>
              <a:rPr lang="en-US" sz="3600" kern="0" dirty="0">
                <a:latin typeface="UC Berkeley OS Sign"/>
              </a:rPr>
              <a:t>Who (or What) is Organizing It</a:t>
            </a:r>
            <a:r>
              <a:rPr lang="en-US" sz="3600" kern="0" dirty="0" smtClean="0">
                <a:latin typeface="UC Berkeley OS Sign"/>
              </a:rPr>
              <a:t>?</a:t>
            </a:r>
          </a:p>
          <a:p>
            <a:pPr marL="522368" indent="-522368" eaLnBrk="0" hangingPunct="0">
              <a:lnSpc>
                <a:spcPct val="93000"/>
              </a:lnSpc>
              <a:spcBef>
                <a:spcPts val="1266"/>
              </a:spcBef>
              <a:buFont typeface="+mj-lt"/>
              <a:buAutoNum type="arabicPeriod"/>
              <a:defRPr/>
            </a:pPr>
            <a:r>
              <a:rPr lang="en-US" sz="3600" kern="0" dirty="0" smtClean="0">
                <a:latin typeface="UC Berkeley OS Sign"/>
              </a:rPr>
              <a:t>Where is it Organized?</a:t>
            </a:r>
          </a:p>
          <a:p>
            <a:pPr marL="522368" indent="-522368" eaLnBrk="0" hangingPunct="0">
              <a:lnSpc>
                <a:spcPct val="93000"/>
              </a:lnSpc>
              <a:spcBef>
                <a:spcPts val="1266"/>
              </a:spcBef>
              <a:defRPr/>
            </a:pPr>
            <a:endParaRPr lang="en-US" sz="3600" kern="0" dirty="0" smtClean="0">
              <a:latin typeface="UC Berkeley OS Sign"/>
            </a:endParaRPr>
          </a:p>
        </p:txBody>
      </p:sp>
    </p:spTree>
    <p:extLst>
      <p:ext uri="{BB962C8B-B14F-4D97-AF65-F5344CB8AC3E}">
        <p14:creationId xmlns:p14="http://schemas.microsoft.com/office/powerpoint/2010/main" val="1260640897"/>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1"/>
          <p:cNvSpPr>
            <a:spLocks noGrp="1" noChangeArrowheads="1"/>
          </p:cNvSpPr>
          <p:nvPr>
            <p:ph type="title"/>
          </p:nvPr>
        </p:nvSpPr>
        <p:spPr>
          <a:xfrm>
            <a:off x="1447800" y="1524000"/>
            <a:ext cx="6171531" cy="892969"/>
          </a:xfrm>
        </p:spPr>
        <p:txBody>
          <a:bodyPr>
            <a:noAutofit/>
          </a:bodyPr>
          <a:lstStyle/>
          <a:p>
            <a:pPr>
              <a:lnSpc>
                <a:spcPct val="92000"/>
              </a:lnSpc>
              <a:spcBef>
                <a:spcPts val="949"/>
              </a:spcBef>
              <a:buClr>
                <a:srgbClr val="002955"/>
              </a:buClr>
              <a:buSzPct val="44000"/>
              <a:tabLst>
                <a:tab pos="495555" algn="l"/>
                <a:tab pos="984412" algn="l"/>
                <a:tab pos="1479967" algn="l"/>
                <a:tab pos="1968826" algn="l"/>
                <a:tab pos="2464380" algn="l"/>
                <a:tab pos="2959936" algn="l"/>
                <a:tab pos="3448793" algn="l"/>
                <a:tab pos="3930954" algn="l"/>
                <a:tab pos="4433205" algn="l"/>
                <a:tab pos="4922063" algn="l"/>
                <a:tab pos="5424315" algn="l"/>
                <a:tab pos="5906476" algn="l"/>
              </a:tabLst>
              <a:defRPr/>
            </a:pPr>
            <a:r>
              <a:rPr lang="en-US" altLang="en-US" sz="6000" dirty="0">
                <a:ea typeface="+mn-ea"/>
                <a:cs typeface="+mn-cs"/>
                <a:sym typeface="UC Berkeley OS Sign"/>
              </a:rPr>
              <a:t>Resources:</a:t>
            </a:r>
          </a:p>
        </p:txBody>
      </p:sp>
      <p:sp>
        <p:nvSpPr>
          <p:cNvPr id="4098" name="Rectangle 2"/>
          <p:cNvSpPr>
            <a:spLocks noGrp="1" noChangeArrowheads="1"/>
          </p:cNvSpPr>
          <p:nvPr>
            <p:ph idx="1"/>
          </p:nvPr>
        </p:nvSpPr>
        <p:spPr>
          <a:xfrm>
            <a:off x="1609146" y="2895600"/>
            <a:ext cx="6148090" cy="3368725"/>
          </a:xfrm>
        </p:spPr>
        <p:txBody>
          <a:bodyPr/>
          <a:lstStyle/>
          <a:p>
            <a:pPr marL="0" indent="0" algn="ctr">
              <a:lnSpc>
                <a:spcPct val="92000"/>
              </a:lnSpc>
              <a:buClr>
                <a:srgbClr val="002955"/>
              </a:buClr>
              <a:buSzPct val="44000"/>
              <a:buNone/>
              <a:tabLst>
                <a:tab pos="495555" algn="l"/>
                <a:tab pos="984412" algn="l"/>
                <a:tab pos="1479967" algn="l"/>
                <a:tab pos="1968826" algn="l"/>
                <a:tab pos="2464380" algn="l"/>
                <a:tab pos="2959936" algn="l"/>
                <a:tab pos="3448793" algn="l"/>
                <a:tab pos="3930954" algn="l"/>
                <a:tab pos="4433205" algn="l"/>
                <a:tab pos="4922063" algn="l"/>
                <a:tab pos="5424315" algn="l"/>
                <a:tab pos="5906476" algn="l"/>
              </a:tabLst>
              <a:defRPr/>
            </a:pPr>
            <a:r>
              <a:rPr lang="en-US" sz="4800" b="1" i="1" dirty="0">
                <a:solidFill>
                  <a:srgbClr val="FF0000"/>
                </a:solidFill>
                <a:sym typeface="UC Berkeley OS Sign"/>
              </a:rPr>
              <a:t>Anything of value that can support goal-oriented activity</a:t>
            </a:r>
            <a:endParaRPr lang="en-US" sz="4800" b="1" i="1" dirty="0">
              <a:solidFill>
                <a:srgbClr val="FF0000"/>
              </a:solidFill>
            </a:endParaRPr>
          </a:p>
          <a:p>
            <a:pPr marL="120541" indent="-120541">
              <a:lnSpc>
                <a:spcPct val="92000"/>
              </a:lnSpc>
              <a:buClr>
                <a:srgbClr val="002955"/>
              </a:buClr>
              <a:buSzPct val="44000"/>
              <a:buFont typeface="Wingdings" pitchFamily="2" charset="2"/>
              <a:buChar char="l"/>
              <a:tabLst>
                <a:tab pos="495555" algn="l"/>
                <a:tab pos="984412" algn="l"/>
                <a:tab pos="1479967" algn="l"/>
                <a:tab pos="1968826" algn="l"/>
                <a:tab pos="2464380" algn="l"/>
                <a:tab pos="2959936" algn="l"/>
                <a:tab pos="3448793" algn="l"/>
                <a:tab pos="3930954" algn="l"/>
                <a:tab pos="4433205" algn="l"/>
                <a:tab pos="4922063" algn="l"/>
                <a:tab pos="5424315" algn="l"/>
                <a:tab pos="5906476" algn="l"/>
              </a:tabLst>
              <a:defRPr/>
            </a:pPr>
            <a:endParaRPr lang="en-US" sz="2109" dirty="0"/>
          </a:p>
        </p:txBody>
      </p:sp>
      <p:sp>
        <p:nvSpPr>
          <p:cNvPr id="5" name="TextBox 4"/>
          <p:cNvSpPr txBox="1"/>
          <p:nvPr/>
        </p:nvSpPr>
        <p:spPr>
          <a:xfrm>
            <a:off x="152400" y="10580"/>
            <a:ext cx="2915767" cy="646331"/>
          </a:xfrm>
          <a:prstGeom prst="rect">
            <a:avLst/>
          </a:prstGeom>
          <a:noFill/>
        </p:spPr>
        <p:txBody>
          <a:bodyPr wrap="square" rtlCol="0">
            <a:spAutoFit/>
          </a:bodyPr>
          <a:lstStyle/>
          <a:p>
            <a:r>
              <a:rPr lang="en-US" sz="3600" b="1" i="1" dirty="0" smtClean="0">
                <a:solidFill>
                  <a:srgbClr val="FF0000"/>
                </a:solidFill>
              </a:rPr>
              <a:t>FLASHBACK</a:t>
            </a:r>
            <a:endParaRPr lang="en-US" sz="3600" b="1" i="1" dirty="0">
              <a:solidFill>
                <a:srgbClr val="FF0000"/>
              </a:solidFill>
            </a:endParaRPr>
          </a:p>
        </p:txBody>
      </p:sp>
    </p:spTree>
    <p:extLst>
      <p:ext uri="{BB962C8B-B14F-4D97-AF65-F5344CB8AC3E}">
        <p14:creationId xmlns:p14="http://schemas.microsoft.com/office/powerpoint/2010/main" val="3678204610"/>
      </p:ext>
    </p:extLst>
  </p:cSld>
  <p:clrMapOvr>
    <a:masterClrMapping/>
  </p:clrMapOvr>
  <p:transition spd="slow" advTm="24367"/>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228600" y="381000"/>
            <a:ext cx="8915400" cy="6196519"/>
          </a:xfrm>
          <a:prstGeom prst="rect">
            <a:avLst/>
          </a:prstGeom>
        </p:spPr>
      </p:pic>
    </p:spTree>
    <p:extLst>
      <p:ext uri="{BB962C8B-B14F-4D97-AF65-F5344CB8AC3E}">
        <p14:creationId xmlns:p14="http://schemas.microsoft.com/office/powerpoint/2010/main" val="12814860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609600" y="533400"/>
            <a:ext cx="8452815" cy="5991225"/>
          </a:xfrm>
          <a:prstGeom prst="rect">
            <a:avLst/>
          </a:prstGeom>
        </p:spPr>
      </p:pic>
    </p:spTree>
    <p:extLst>
      <p:ext uri="{BB962C8B-B14F-4D97-AF65-F5344CB8AC3E}">
        <p14:creationId xmlns:p14="http://schemas.microsoft.com/office/powerpoint/2010/main" val="25517399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a:t>
            </a:r>
            <a:endParaRPr lang="en-US" dirty="0"/>
          </a:p>
        </p:txBody>
      </p:sp>
      <p:sp>
        <p:nvSpPr>
          <p:cNvPr id="3" name="Content Placeholder 2"/>
          <p:cNvSpPr>
            <a:spLocks noGrp="1"/>
          </p:cNvSpPr>
          <p:nvPr>
            <p:ph idx="1"/>
          </p:nvPr>
        </p:nvSpPr>
        <p:spPr>
          <a:xfrm>
            <a:off x="381000" y="1219200"/>
            <a:ext cx="8229600" cy="5440362"/>
          </a:xfrm>
        </p:spPr>
        <p:txBody>
          <a:bodyPr>
            <a:normAutofit/>
          </a:bodyPr>
          <a:lstStyle/>
          <a:p>
            <a:pPr marL="0" indent="0">
              <a:buNone/>
            </a:pPr>
            <a:r>
              <a:rPr lang="en-US" dirty="0" smtClean="0"/>
              <a:t>“</a:t>
            </a:r>
            <a:r>
              <a:rPr lang="en-US" dirty="0" smtClean="0"/>
              <a:t>anything of value that can support goal-oriented activity”</a:t>
            </a:r>
          </a:p>
          <a:p>
            <a:r>
              <a:rPr lang="en-US" dirty="0" smtClean="0">
                <a:solidFill>
                  <a:srgbClr val="FF0000"/>
                </a:solidFill>
              </a:rPr>
              <a:t>Is it possible for someone to have a goal that makes them consider something to be a resource when someone else wouldn’t?</a:t>
            </a:r>
          </a:p>
          <a:p>
            <a:r>
              <a:rPr lang="en-US" dirty="0" smtClean="0"/>
              <a:t>In different domains a resource might be called: object, item, instance, document, artifact, asset, entity.  </a:t>
            </a:r>
            <a:r>
              <a:rPr lang="en-US" dirty="0" smtClean="0">
                <a:solidFill>
                  <a:srgbClr val="FF0000"/>
                </a:solidFill>
              </a:rPr>
              <a:t>Can you distinguish these terms?</a:t>
            </a:r>
          </a:p>
          <a:p>
            <a:endParaRPr lang="en-US" dirty="0"/>
          </a:p>
        </p:txBody>
      </p:sp>
    </p:spTree>
    <p:extLst>
      <p:ext uri="{BB962C8B-B14F-4D97-AF65-F5344CB8AC3E}">
        <p14:creationId xmlns:p14="http://schemas.microsoft.com/office/powerpoint/2010/main" val="273464325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p:cNvSpPr>
            <a:spLocks noGrp="1" noChangeArrowheads="1"/>
          </p:cNvSpPr>
          <p:nvPr>
            <p:ph type="title"/>
          </p:nvPr>
        </p:nvSpPr>
        <p:spPr>
          <a:xfrm>
            <a:off x="161150" y="358448"/>
            <a:ext cx="8228707" cy="1190997"/>
          </a:xfrm>
        </p:spPr>
        <p:txBody>
          <a:bodyPr/>
          <a:lstStyle/>
          <a:p>
            <a:pPr>
              <a:lnSpc>
                <a:spcPct val="92000"/>
              </a:lnSpc>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3400" dirty="0" smtClean="0">
                <a:sym typeface="UC Berkeley OS Sign"/>
              </a:rPr>
              <a:t>	</a:t>
            </a:r>
            <a:r>
              <a:rPr lang="en-US" sz="4000" b="1" dirty="0">
                <a:sym typeface="UC Berkeley OS Sign"/>
              </a:rPr>
              <a:t>What Is Being Organized?</a:t>
            </a:r>
          </a:p>
        </p:txBody>
      </p:sp>
      <p:sp>
        <p:nvSpPr>
          <p:cNvPr id="23555"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5256B7F8-1A29-40FA-9764-4CF93538E487}" type="slidenum">
              <a:rPr lang="en-US" sz="1500">
                <a:solidFill>
                  <a:srgbClr val="002955"/>
                </a:solidFill>
                <a:latin typeface="UC Berkeley OS Sign"/>
                <a:ea typeface="MS PGothic" pitchFamily="34" charset="-128"/>
                <a:sym typeface="UC Berkeley OS Sign"/>
              </a:rPr>
              <a:pPr algn="ctr"/>
              <a:t>35</a:t>
            </a:fld>
            <a:endParaRPr lang="en-US" sz="1500" dirty="0">
              <a:solidFill>
                <a:srgbClr val="002955"/>
              </a:solidFill>
              <a:latin typeface="UC Berkeley OS Sign"/>
              <a:ea typeface="MS PGothic" pitchFamily="34" charset="-128"/>
              <a:sym typeface="UC Berkeley OS Sign"/>
            </a:endParaRPr>
          </a:p>
        </p:txBody>
      </p:sp>
      <p:sp>
        <p:nvSpPr>
          <p:cNvPr id="23556" name="Rectangle 8"/>
          <p:cNvSpPr>
            <a:spLocks noChangeArrowheads="1"/>
          </p:cNvSpPr>
          <p:nvPr/>
        </p:nvSpPr>
        <p:spPr bwMode="auto">
          <a:xfrm>
            <a:off x="554759" y="1549445"/>
            <a:ext cx="7827242" cy="5045129"/>
          </a:xfrm>
          <a:prstGeom prst="rect">
            <a:avLst/>
          </a:prstGeom>
          <a:noFill/>
          <a:ln w="9525">
            <a:noFill/>
            <a:miter lim="800000"/>
            <a:headEnd/>
            <a:tailEnd/>
          </a:ln>
        </p:spPr>
        <p:txBody>
          <a:bodyPr wrap="square" lIns="64291" tIns="32146" rIns="64291" bIns="32146">
            <a:spAutoFit/>
          </a:bodyPr>
          <a:lstStyle/>
          <a:p>
            <a:pPr>
              <a:lnSpc>
                <a:spcPct val="93000"/>
              </a:lnSpc>
              <a:buFont typeface="Arial" pitchFamily="34" charset="0"/>
              <a:buChar char="•"/>
            </a:pPr>
            <a:r>
              <a:rPr lang="en-US" sz="3200" dirty="0">
                <a:latin typeface="UC Berkeley OS Sign"/>
              </a:rPr>
              <a:t>Identifying the unit of analysis is a central problem in every intellectual or scientific discipline </a:t>
            </a:r>
            <a:r>
              <a:rPr lang="en-US" sz="3200" dirty="0" smtClean="0">
                <a:latin typeface="UC Berkeley OS Sign"/>
              </a:rPr>
              <a:t>– “what exactly are we talking about</a:t>
            </a:r>
            <a:r>
              <a:rPr lang="en-US" sz="3200" dirty="0">
                <a:latin typeface="UC Berkeley OS Sign"/>
              </a:rPr>
              <a:t>?” – </a:t>
            </a:r>
            <a:r>
              <a:rPr lang="en-US" sz="3200" dirty="0" smtClean="0">
                <a:latin typeface="UC Berkeley OS Sign"/>
              </a:rPr>
              <a:t>and </a:t>
            </a:r>
            <a:r>
              <a:rPr lang="en-US" sz="3200" dirty="0">
                <a:latin typeface="UC Berkeley OS Sign"/>
              </a:rPr>
              <a:t>in every organizing system</a:t>
            </a:r>
            <a:br>
              <a:rPr lang="en-US" sz="3200" dirty="0">
                <a:latin typeface="UC Berkeley OS Sign"/>
              </a:rPr>
            </a:br>
            <a:r>
              <a:rPr lang="en-US" sz="3200" dirty="0">
                <a:latin typeface="UC Berkeley OS Sign"/>
              </a:rPr>
              <a:t> </a:t>
            </a:r>
          </a:p>
          <a:p>
            <a:pPr>
              <a:lnSpc>
                <a:spcPct val="93000"/>
              </a:lnSpc>
              <a:buFont typeface="Arial" pitchFamily="34" charset="0"/>
              <a:buChar char="•"/>
            </a:pPr>
            <a:r>
              <a:rPr lang="en-US" sz="3200" dirty="0">
                <a:latin typeface="UC Berkeley OS Sign"/>
              </a:rPr>
              <a:t>Resources that are aggregates or composites of other resources, or that have internal structure, or that can have many attributes, pose questions about the granularity of their "thingness</a:t>
            </a:r>
            <a:r>
              <a:rPr lang="en-US" altLang="ja-JP" sz="3200" dirty="0">
                <a:latin typeface="UC Berkeley OS Sign"/>
              </a:rPr>
              <a:t>”</a:t>
            </a:r>
          </a:p>
          <a:p>
            <a:pPr>
              <a:lnSpc>
                <a:spcPct val="93000"/>
              </a:lnSpc>
              <a:buFont typeface="Arial" pitchFamily="34" charset="0"/>
              <a:buChar char="•"/>
            </a:pPr>
            <a:endParaRPr lang="en-US" sz="2800" dirty="0">
              <a:latin typeface="UC Berkeley OS Sign"/>
            </a:endParaRPr>
          </a:p>
        </p:txBody>
      </p:sp>
    </p:spTree>
    <p:extLst>
      <p:ext uri="{BB962C8B-B14F-4D97-AF65-F5344CB8AC3E}">
        <p14:creationId xmlns:p14="http://schemas.microsoft.com/office/powerpoint/2010/main" val="172343481"/>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normAutofit/>
          </a:bodyPr>
          <a:lstStyle/>
          <a:p>
            <a:pPr>
              <a:lnSpc>
                <a:spcPct val="92000"/>
              </a:lnSpc>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4000" b="1" dirty="0"/>
              <a:t>How Many Things is a Car?</a:t>
            </a:r>
          </a:p>
        </p:txBody>
      </p:sp>
      <p:sp>
        <p:nvSpPr>
          <p:cNvPr id="24579" name="Slide Number Placeholder 3"/>
          <p:cNvSpPr>
            <a:spLocks noGrp="1"/>
          </p:cNvSpPr>
          <p:nvPr>
            <p:ph type="sldNum" sz="quarter" idx="12"/>
          </p:nvPr>
        </p:nvSpPr>
        <p:spPr bwMode="auto">
          <a:noFill/>
          <a:ln>
            <a:miter lim="800000"/>
            <a:headEnd/>
            <a:tailEnd/>
          </a:ln>
        </p:spPr>
        <p:txBody>
          <a:bodyPr/>
          <a:lstStyle/>
          <a:p>
            <a:fld id="{E562F807-0A74-4278-9B43-0B7E7C4BCB46}" type="slidenum">
              <a:rPr lang="en-US" smtClean="0">
                <a:solidFill>
                  <a:srgbClr val="898989"/>
                </a:solidFill>
              </a:rPr>
              <a:pPr/>
              <a:t>36</a:t>
            </a:fld>
            <a:endParaRPr lang="en-US" smtClean="0">
              <a:solidFill>
                <a:srgbClr val="898989"/>
              </a:solidFill>
            </a:endParaRPr>
          </a:p>
        </p:txBody>
      </p:sp>
      <p:pic>
        <p:nvPicPr>
          <p:cNvPr id="24580" name="Picture 2" descr="C:\Users\glushko\Documents\Courses\F2013\202\figures\CarParts.gif"/>
          <p:cNvPicPr>
            <a:picLocks noChangeAspect="1" noChangeArrowheads="1"/>
          </p:cNvPicPr>
          <p:nvPr/>
        </p:nvPicPr>
        <p:blipFill>
          <a:blip r:embed="rId3" cstate="print"/>
          <a:srcRect/>
          <a:stretch>
            <a:fillRect/>
          </a:stretch>
        </p:blipFill>
        <p:spPr bwMode="auto">
          <a:xfrm>
            <a:off x="1250156" y="1232297"/>
            <a:ext cx="7072313" cy="4031754"/>
          </a:xfrm>
          <a:prstGeom prst="rect">
            <a:avLst/>
          </a:prstGeom>
          <a:noFill/>
          <a:ln w="9525">
            <a:noFill/>
            <a:miter lim="800000"/>
            <a:headEnd/>
            <a:tailEnd/>
          </a:ln>
        </p:spPr>
      </p:pic>
      <p:sp>
        <p:nvSpPr>
          <p:cNvPr id="24581" name="TextBox 5"/>
          <p:cNvSpPr txBox="1">
            <a:spLocks noChangeArrowheads="1"/>
          </p:cNvSpPr>
          <p:nvPr/>
        </p:nvSpPr>
        <p:spPr bwMode="auto">
          <a:xfrm>
            <a:off x="609600" y="5625703"/>
            <a:ext cx="8077200" cy="449641"/>
          </a:xfrm>
          <a:prstGeom prst="rect">
            <a:avLst/>
          </a:prstGeom>
          <a:noFill/>
          <a:ln w="9525">
            <a:noFill/>
            <a:miter lim="800000"/>
            <a:headEnd/>
            <a:tailEnd/>
          </a:ln>
        </p:spPr>
        <p:txBody>
          <a:bodyPr wrap="square" lIns="64291" tIns="32146" rIns="64291" bIns="32146">
            <a:spAutoFit/>
          </a:bodyPr>
          <a:lstStyle/>
          <a:p>
            <a:pPr algn="ctr"/>
            <a:r>
              <a:rPr lang="en-US" sz="2500" dirty="0"/>
              <a:t>When </a:t>
            </a:r>
            <a:r>
              <a:rPr lang="en-US" sz="2500" dirty="0" smtClean="0"/>
              <a:t>is it built? </a:t>
            </a:r>
            <a:r>
              <a:rPr lang="en-US" sz="2500" dirty="0"/>
              <a:t>When </a:t>
            </a:r>
            <a:r>
              <a:rPr lang="en-US" sz="2500" dirty="0" smtClean="0"/>
              <a:t>it is sold? When it is repaired?</a:t>
            </a:r>
            <a:endParaRPr lang="en-US" sz="2500" dirty="0"/>
          </a:p>
        </p:txBody>
      </p:sp>
    </p:spTree>
    <p:extLst>
      <p:ext uri="{BB962C8B-B14F-4D97-AF65-F5344CB8AC3E}">
        <p14:creationId xmlns:p14="http://schemas.microsoft.com/office/powerpoint/2010/main" val="3769898760"/>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normAutofit/>
          </a:bodyPr>
          <a:lstStyle/>
          <a:p>
            <a:pPr>
              <a:lnSpc>
                <a:spcPct val="92000"/>
              </a:lnSpc>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4000" b="1" dirty="0" smtClean="0"/>
              <a:t>How Many Things is a Book?</a:t>
            </a:r>
            <a:endParaRPr lang="en-US" sz="4000" b="1" dirty="0"/>
          </a:p>
        </p:txBody>
      </p:sp>
      <p:sp>
        <p:nvSpPr>
          <p:cNvPr id="24579" name="Slide Number Placeholder 3"/>
          <p:cNvSpPr>
            <a:spLocks noGrp="1"/>
          </p:cNvSpPr>
          <p:nvPr>
            <p:ph type="sldNum" sz="quarter" idx="12"/>
          </p:nvPr>
        </p:nvSpPr>
        <p:spPr bwMode="auto">
          <a:noFill/>
          <a:ln>
            <a:miter lim="800000"/>
            <a:headEnd/>
            <a:tailEnd/>
          </a:ln>
        </p:spPr>
        <p:txBody>
          <a:bodyPr/>
          <a:lstStyle/>
          <a:p>
            <a:fld id="{E562F807-0A74-4278-9B43-0B7E7C4BCB46}" type="slidenum">
              <a:rPr lang="en-US" smtClean="0">
                <a:solidFill>
                  <a:srgbClr val="898989"/>
                </a:solidFill>
              </a:rPr>
              <a:pPr/>
              <a:t>37</a:t>
            </a:fld>
            <a:endParaRPr lang="en-US" smtClean="0">
              <a:solidFill>
                <a:srgbClr val="898989"/>
              </a:solidFill>
            </a:endParaRPr>
          </a:p>
        </p:txBody>
      </p:sp>
      <p:pic>
        <p:nvPicPr>
          <p:cNvPr id="2458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09600" y="1905000"/>
            <a:ext cx="3023815" cy="4031754"/>
          </a:xfrm>
          <a:prstGeom prst="rect">
            <a:avLst/>
          </a:prstGeom>
          <a:noFill/>
          <a:ln w="9525">
            <a:noFill/>
            <a:miter lim="800000"/>
            <a:headEnd/>
            <a:tailEnd/>
          </a:ln>
        </p:spPr>
      </p:pic>
      <p:pic>
        <p:nvPicPr>
          <p:cNvPr id="3" name="Picture 2"/>
          <p:cNvPicPr>
            <a:picLocks noChangeAspect="1"/>
          </p:cNvPicPr>
          <p:nvPr/>
        </p:nvPicPr>
        <p:blipFill>
          <a:blip r:embed="rId4" cstate="print"/>
          <a:stretch>
            <a:fillRect/>
          </a:stretch>
        </p:blipFill>
        <p:spPr>
          <a:xfrm>
            <a:off x="4038600" y="1766198"/>
            <a:ext cx="4267200" cy="4170556"/>
          </a:xfrm>
          <a:prstGeom prst="rect">
            <a:avLst/>
          </a:prstGeom>
        </p:spPr>
      </p:pic>
    </p:spTree>
    <p:extLst>
      <p:ext uri="{BB962C8B-B14F-4D97-AF65-F5344CB8AC3E}">
        <p14:creationId xmlns:p14="http://schemas.microsoft.com/office/powerpoint/2010/main" val="469594529"/>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
          <p:cNvSpPr>
            <a:spLocks noGrp="1" noChangeArrowheads="1"/>
          </p:cNvSpPr>
          <p:nvPr>
            <p:ph type="title"/>
          </p:nvPr>
        </p:nvSpPr>
        <p:spPr>
          <a:xfrm>
            <a:off x="366134" y="599284"/>
            <a:ext cx="8228707" cy="1190997"/>
          </a:xfrm>
        </p:spPr>
        <p:txBody>
          <a:bodyPr>
            <a:normAutofit/>
          </a:bodyPr>
          <a:lstStyle/>
          <a:p>
            <a:pPr indent="-160729">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b="1" dirty="0">
                <a:sym typeface="UC Berkeley OS Sign"/>
              </a:rPr>
              <a:t>Resource Abstraction:</a:t>
            </a:r>
            <a:br>
              <a:rPr lang="en-US" sz="3600" b="1" dirty="0">
                <a:sym typeface="UC Berkeley OS Sign"/>
              </a:rPr>
            </a:br>
            <a:r>
              <a:rPr lang="en-US" sz="3600" b="1" dirty="0">
                <a:sym typeface="UC Berkeley OS Sign"/>
              </a:rPr>
              <a:t>“Thing” vs. “Type of Thing”</a:t>
            </a:r>
          </a:p>
        </p:txBody>
      </p:sp>
      <p:sp>
        <p:nvSpPr>
          <p:cNvPr id="25603"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88" tIns="32144" rIns="64288" bIns="32144"/>
          <a:lstStyle/>
          <a:p>
            <a:pPr algn="ctr"/>
            <a:fld id="{82E6BAA3-37D1-426B-8B49-319123C7DA08}" type="slidenum">
              <a:rPr lang="en-US" sz="1500">
                <a:solidFill>
                  <a:srgbClr val="002955"/>
                </a:solidFill>
                <a:latin typeface="UC Berkeley OS Sign"/>
                <a:ea typeface="MS PGothic" pitchFamily="34" charset="-128"/>
                <a:sym typeface="UC Berkeley OS Sign"/>
              </a:rPr>
              <a:pPr algn="ctr"/>
              <a:t>38</a:t>
            </a:fld>
            <a:endParaRPr lang="en-US" sz="1500" dirty="0">
              <a:solidFill>
                <a:srgbClr val="002955"/>
              </a:solidFill>
              <a:latin typeface="UC Berkeley OS Sign"/>
              <a:ea typeface="MS PGothic" pitchFamily="34" charset="-128"/>
              <a:sym typeface="UC Berkeley OS Sign"/>
            </a:endParaRPr>
          </a:p>
        </p:txBody>
      </p:sp>
      <p:sp>
        <p:nvSpPr>
          <p:cNvPr id="25604" name="Rectangle 7"/>
          <p:cNvSpPr>
            <a:spLocks noChangeArrowheads="1"/>
          </p:cNvSpPr>
          <p:nvPr/>
        </p:nvSpPr>
        <p:spPr bwMode="auto">
          <a:xfrm>
            <a:off x="339328" y="1821657"/>
            <a:ext cx="8251031" cy="4475995"/>
          </a:xfrm>
          <a:prstGeom prst="rect">
            <a:avLst/>
          </a:prstGeom>
          <a:noFill/>
          <a:ln w="9525">
            <a:noFill/>
            <a:miter lim="800000"/>
            <a:headEnd/>
            <a:tailEnd/>
          </a:ln>
        </p:spPr>
        <p:txBody>
          <a:bodyPr lIns="64288" tIns="32144" rIns="64288" bIns="32144">
            <a:spAutoFit/>
          </a:bodyPr>
          <a:lstStyle/>
          <a:p>
            <a:pPr marL="159613" indent="-159613" eaLnBrk="0" hangingPunct="0">
              <a:lnSpc>
                <a:spcPct val="92000"/>
              </a:lnSpc>
              <a:spcBef>
                <a:spcPts val="1266"/>
              </a:spcBef>
              <a:buClr>
                <a:srgbClr val="002955"/>
              </a:buClr>
              <a:buSzPct val="44000"/>
              <a:buFont typeface="Wingdings" pitchFamily="2" charset="2"/>
              <a:buChar char="l"/>
              <a:tabLst>
                <a:tab pos="659658" algn="l"/>
                <a:tab pos="1311502" algn="l"/>
                <a:tab pos="1972275" algn="l"/>
                <a:tab pos="2624119" algn="l"/>
                <a:tab pos="3284892" algn="l"/>
                <a:tab pos="3945666" algn="l"/>
                <a:tab pos="4597510" algn="l"/>
                <a:tab pos="5240424" algn="l"/>
                <a:tab pos="5910127" algn="l"/>
                <a:tab pos="6561971" algn="l"/>
                <a:tab pos="7231674" algn="l"/>
                <a:tab pos="7874589" algn="l"/>
              </a:tabLst>
            </a:pPr>
            <a:r>
              <a:rPr lang="en-US" sz="3200" dirty="0"/>
              <a:t>We often blur the distinction between individual things (or instances of things) and classes of things</a:t>
            </a:r>
          </a:p>
          <a:p>
            <a:pPr marL="159613" indent="-159613" eaLnBrk="0" hangingPunct="0">
              <a:lnSpc>
                <a:spcPct val="92000"/>
              </a:lnSpc>
              <a:spcBef>
                <a:spcPts val="1266"/>
              </a:spcBef>
              <a:buClr>
                <a:srgbClr val="002955"/>
              </a:buClr>
              <a:buSzPct val="44000"/>
              <a:buFont typeface="Wingdings" pitchFamily="2" charset="2"/>
              <a:buChar char="l"/>
              <a:tabLst>
                <a:tab pos="659658" algn="l"/>
                <a:tab pos="1311502" algn="l"/>
                <a:tab pos="1972275" algn="l"/>
                <a:tab pos="2624119" algn="l"/>
                <a:tab pos="3284892" algn="l"/>
                <a:tab pos="3945666" algn="l"/>
                <a:tab pos="4597510" algn="l"/>
                <a:tab pos="5240424" algn="l"/>
                <a:tab pos="5910127" algn="l"/>
                <a:tab pos="6561971" algn="l"/>
                <a:tab pos="7231674" algn="l"/>
                <a:tab pos="7874589" algn="l"/>
              </a:tabLst>
            </a:pPr>
            <a:r>
              <a:rPr lang="en-US" sz="3200" dirty="0"/>
              <a:t>We say that that two objects are the "same thing" when we mean they are the same "type of thing“</a:t>
            </a:r>
          </a:p>
          <a:p>
            <a:pPr marL="159613" indent="-159613" eaLnBrk="0" hangingPunct="0">
              <a:lnSpc>
                <a:spcPct val="92000"/>
              </a:lnSpc>
              <a:spcBef>
                <a:spcPts val="1266"/>
              </a:spcBef>
              <a:buClr>
                <a:srgbClr val="002955"/>
              </a:buClr>
              <a:buSzPct val="44000"/>
              <a:buFont typeface="Wingdings" pitchFamily="2" charset="2"/>
              <a:buChar char="l"/>
              <a:tabLst>
                <a:tab pos="659658" algn="l"/>
                <a:tab pos="1311502" algn="l"/>
                <a:tab pos="1972275" algn="l"/>
                <a:tab pos="2624119" algn="l"/>
                <a:tab pos="3284892" algn="l"/>
                <a:tab pos="3945666" algn="l"/>
                <a:tab pos="4597510" algn="l"/>
                <a:tab pos="5240424" algn="l"/>
                <a:tab pos="5910127" algn="l"/>
                <a:tab pos="6561971" algn="l"/>
                <a:tab pos="7231674" algn="l"/>
                <a:tab pos="7874589" algn="l"/>
              </a:tabLst>
            </a:pPr>
            <a:r>
              <a:rPr lang="en-US" sz="3200" dirty="0"/>
              <a:t>Identifying a resource as an instance is not the same as identifying the category or "equivalence class" to which it belongs</a:t>
            </a:r>
          </a:p>
        </p:txBody>
      </p:sp>
    </p:spTree>
    <p:extLst>
      <p:ext uri="{BB962C8B-B14F-4D97-AF65-F5344CB8AC3E}">
        <p14:creationId xmlns:p14="http://schemas.microsoft.com/office/powerpoint/2010/main" val="648435114"/>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Grp="1" noChangeArrowheads="1"/>
          </p:cNvSpPr>
          <p:nvPr>
            <p:ph type="title"/>
          </p:nvPr>
        </p:nvSpPr>
        <p:spPr>
          <a:xfrm>
            <a:off x="392906" y="214313"/>
            <a:ext cx="8228707" cy="1190997"/>
          </a:xfrm>
        </p:spPr>
        <p:txBody>
          <a:bodyPr>
            <a:normAutofit/>
          </a:bodyPr>
          <a:lstStyle/>
          <a:p>
            <a:pPr>
              <a:lnSpc>
                <a:spcPct val="92000"/>
              </a:lnSpc>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4000" b="1" dirty="0"/>
              <a:t>“Shamu” --  Instance or Type?</a:t>
            </a:r>
            <a:endParaRPr lang="en-US" sz="4000" b="1" dirty="0">
              <a:sym typeface="UC Berkeley OS Sign"/>
            </a:endParaRPr>
          </a:p>
        </p:txBody>
      </p:sp>
      <p:pic>
        <p:nvPicPr>
          <p:cNvPr id="26627" name="Content Placeholder 8" descr="ShamuSeaWorld.jpg"/>
          <p:cNvPicPr>
            <a:picLocks noGrp="1" noChangeAspect="1"/>
          </p:cNvPicPr>
          <p:nvPr>
            <p:ph idx="1"/>
          </p:nvPr>
        </p:nvPicPr>
        <p:blipFill>
          <a:blip r:embed="rId3" cstate="print"/>
          <a:srcRect/>
          <a:stretch>
            <a:fillRect/>
          </a:stretch>
        </p:blipFill>
        <p:spPr>
          <a:xfrm>
            <a:off x="763488" y="1232297"/>
            <a:ext cx="7536656" cy="5322094"/>
          </a:xfrm>
        </p:spPr>
      </p:pic>
      <p:sp>
        <p:nvSpPr>
          <p:cNvPr id="26628"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8F2B9C18-EB3A-412A-AE24-F7162F76CABD}" type="slidenum">
              <a:rPr lang="en-US" sz="1500">
                <a:solidFill>
                  <a:srgbClr val="002955"/>
                </a:solidFill>
                <a:latin typeface="UC Berkeley OS Sign"/>
                <a:ea typeface="MS PGothic" pitchFamily="34" charset="-128"/>
                <a:sym typeface="UC Berkeley OS Sign"/>
              </a:rPr>
              <a:pPr algn="ctr"/>
              <a:t>39</a:t>
            </a:fld>
            <a:endParaRPr lang="en-US" sz="1500" dirty="0">
              <a:solidFill>
                <a:srgbClr val="002955"/>
              </a:solidFill>
              <a:latin typeface="UC Berkeley OS Sign"/>
              <a:ea typeface="MS PGothic" pitchFamily="34" charset="-128"/>
              <a:sym typeface="UC Berkeley OS Sign"/>
            </a:endParaRPr>
          </a:p>
        </p:txBody>
      </p:sp>
    </p:spTree>
    <p:extLst>
      <p:ext uri="{BB962C8B-B14F-4D97-AF65-F5344CB8AC3E}">
        <p14:creationId xmlns:p14="http://schemas.microsoft.com/office/powerpoint/2010/main" val="2434364160"/>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p:cNvSpPr>
            <a:spLocks noGrp="1" noChangeArrowheads="1"/>
          </p:cNvSpPr>
          <p:nvPr>
            <p:ph type="title"/>
          </p:nvPr>
        </p:nvSpPr>
        <p:spPr>
          <a:xfrm>
            <a:off x="543596" y="457200"/>
            <a:ext cx="8228707" cy="1190997"/>
          </a:xfrm>
        </p:spPr>
        <p:txBody>
          <a:bodyPr>
            <a:normAutofit/>
          </a:bodyPr>
          <a:lstStyle/>
          <a:p>
            <a:pPr>
              <a:lnSpc>
                <a:spcPct val="92000"/>
              </a:lnSpc>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4000" b="1" dirty="0">
                <a:sym typeface="UC Berkeley OS Sign"/>
              </a:rPr>
              <a:t>Organizing Organizing Systems</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84" tIns="32142" rIns="64284" bIns="32142"/>
          <a:lstStyle/>
          <a:p>
            <a:pPr algn="ctr" defTabSz="914306">
              <a:defRPr/>
            </a:pPr>
            <a:fld id="{4A350AF6-8AEF-4C8E-8B56-9D28ADD09E5C}" type="slidenum">
              <a:rPr lang="en-US" sz="1500">
                <a:solidFill>
                  <a:srgbClr val="002955"/>
                </a:solidFill>
                <a:latin typeface="UC Berkeley OS Sign"/>
                <a:ea typeface="MS PGothic" pitchFamily="34" charset="-128"/>
                <a:sym typeface="UC Berkeley OS Sign"/>
              </a:rPr>
              <a:pPr algn="ctr" defTabSz="914306">
                <a:defRPr/>
              </a:pPr>
              <a:t>4</a:t>
            </a:fld>
            <a:endParaRPr lang="en-US" sz="1500" dirty="0">
              <a:solidFill>
                <a:srgbClr val="002955"/>
              </a:solidFill>
              <a:latin typeface="UC Berkeley OS Sign"/>
              <a:ea typeface="MS PGothic" pitchFamily="34" charset="-128"/>
              <a:sym typeface="UC Berkeley OS Sign"/>
            </a:endParaRPr>
          </a:p>
        </p:txBody>
      </p:sp>
      <p:sp>
        <p:nvSpPr>
          <p:cNvPr id="14340" name="Rectangle 7"/>
          <p:cNvSpPr>
            <a:spLocks noChangeArrowheads="1"/>
          </p:cNvSpPr>
          <p:nvPr/>
        </p:nvSpPr>
        <p:spPr bwMode="auto">
          <a:xfrm>
            <a:off x="609451" y="2057178"/>
            <a:ext cx="8036719" cy="4373784"/>
          </a:xfrm>
          <a:prstGeom prst="rect">
            <a:avLst/>
          </a:prstGeom>
          <a:noFill/>
          <a:ln w="9525">
            <a:noFill/>
            <a:miter lim="800000"/>
            <a:headEnd/>
            <a:tailEnd/>
          </a:ln>
        </p:spPr>
        <p:txBody>
          <a:bodyPr lIns="64284" tIns="32142" rIns="64284" bIns="32142">
            <a:spAutoFit/>
          </a:bodyPr>
          <a:lstStyle/>
          <a:p>
            <a:pPr>
              <a:buFont typeface="Arial" pitchFamily="34" charset="0"/>
              <a:buChar char="•"/>
            </a:pPr>
            <a:r>
              <a:rPr lang="en-US" sz="4000" dirty="0">
                <a:cs typeface="Arial" pitchFamily="34" charset="0"/>
              </a:rPr>
              <a:t>We can classify organizing systems by:</a:t>
            </a:r>
          </a:p>
          <a:p>
            <a:pPr lvl="1">
              <a:buFont typeface="Arial" pitchFamily="34" charset="0"/>
              <a:buChar char="•"/>
            </a:pPr>
            <a:r>
              <a:rPr lang="en-US" sz="4000" dirty="0">
                <a:cs typeface="Arial" pitchFamily="34" charset="0"/>
              </a:rPr>
              <a:t> resource type</a:t>
            </a:r>
          </a:p>
          <a:p>
            <a:pPr lvl="1">
              <a:buFont typeface="Arial" pitchFamily="34" charset="0"/>
              <a:buChar char="•"/>
            </a:pPr>
            <a:r>
              <a:rPr lang="en-US" sz="4000" dirty="0">
                <a:cs typeface="Arial" pitchFamily="34" charset="0"/>
              </a:rPr>
              <a:t> dominant purpose</a:t>
            </a:r>
          </a:p>
          <a:p>
            <a:pPr lvl="1">
              <a:buFont typeface="Arial" pitchFamily="34" charset="0"/>
              <a:buChar char="•"/>
            </a:pPr>
            <a:r>
              <a:rPr lang="en-US" sz="4000" dirty="0">
                <a:cs typeface="Arial" pitchFamily="34" charset="0"/>
              </a:rPr>
              <a:t> creator</a:t>
            </a:r>
          </a:p>
          <a:p>
            <a:pPr lvl="1">
              <a:buFont typeface="Arial" pitchFamily="34" charset="0"/>
              <a:buChar char="•"/>
            </a:pPr>
            <a:r>
              <a:rPr lang="en-US" sz="4000" dirty="0" smtClean="0">
                <a:cs typeface="Arial" pitchFamily="34" charset="0"/>
              </a:rPr>
              <a:t> intended </a:t>
            </a:r>
            <a:r>
              <a:rPr lang="en-US" sz="4000" dirty="0">
                <a:cs typeface="Arial" pitchFamily="34" charset="0"/>
              </a:rPr>
              <a:t>user community</a:t>
            </a:r>
          </a:p>
          <a:p>
            <a:pPr lvl="1">
              <a:buFont typeface="Arial" pitchFamily="34" charset="0"/>
              <a:buChar char="•"/>
            </a:pPr>
            <a:r>
              <a:rPr lang="en-US" sz="4000" dirty="0">
                <a:cs typeface="Arial" pitchFamily="34" charset="0"/>
              </a:rPr>
              <a:t> or many other ways</a:t>
            </a:r>
          </a:p>
        </p:txBody>
      </p:sp>
    </p:spTree>
    <p:extLst>
      <p:ext uri="{BB962C8B-B14F-4D97-AF65-F5344CB8AC3E}">
        <p14:creationId xmlns:p14="http://schemas.microsoft.com/office/powerpoint/2010/main" val="1286029145"/>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8F2B9C18-EB3A-412A-AE24-F7162F76CABD}" type="slidenum">
              <a:rPr lang="en-US" sz="1500">
                <a:solidFill>
                  <a:srgbClr val="002955"/>
                </a:solidFill>
                <a:latin typeface="UC Berkeley OS Sign"/>
                <a:ea typeface="MS PGothic" pitchFamily="34" charset="-128"/>
                <a:sym typeface="UC Berkeley OS Sign"/>
              </a:rPr>
              <a:pPr algn="ctr"/>
              <a:t>40</a:t>
            </a:fld>
            <a:endParaRPr lang="en-US" sz="1500" dirty="0">
              <a:solidFill>
                <a:srgbClr val="002955"/>
              </a:solidFill>
              <a:latin typeface="UC Berkeley OS Sign"/>
              <a:ea typeface="MS PGothic" pitchFamily="34" charset="-128"/>
              <a:sym typeface="UC Berkeley OS Sign"/>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748" y="1295400"/>
            <a:ext cx="3055069" cy="3239715"/>
          </a:xfrm>
          <a:prstGeom prst="rect">
            <a:avLst/>
          </a:prstGeom>
        </p:spPr>
      </p:pic>
      <p:sp>
        <p:nvSpPr>
          <p:cNvPr id="4" name="Content Placeholder 3"/>
          <p:cNvSpPr>
            <a:spLocks noGrp="1"/>
          </p:cNvSpPr>
          <p:nvPr>
            <p:ph idx="1"/>
          </p:nvPr>
        </p:nvSpPr>
        <p:spPr>
          <a:xfrm>
            <a:off x="3886200" y="1295400"/>
            <a:ext cx="4695603" cy="4525963"/>
          </a:xfrm>
        </p:spPr>
        <p:txBody>
          <a:bodyPr>
            <a:normAutofit/>
          </a:bodyPr>
          <a:lstStyle/>
          <a:p>
            <a:r>
              <a:rPr lang="en-US" dirty="0" smtClean="0"/>
              <a:t>This is an </a:t>
            </a:r>
            <a:r>
              <a:rPr lang="en-US" dirty="0" smtClean="0">
                <a:solidFill>
                  <a:srgbClr val="FF0000"/>
                </a:solidFill>
              </a:rPr>
              <a:t>orca</a:t>
            </a:r>
            <a:r>
              <a:rPr lang="en-US" dirty="0" smtClean="0"/>
              <a:t> (N &gt; 100K)</a:t>
            </a:r>
          </a:p>
          <a:p>
            <a:r>
              <a:rPr lang="en-US" dirty="0" smtClean="0"/>
              <a:t>This is an </a:t>
            </a:r>
            <a:r>
              <a:rPr lang="en-US" dirty="0" smtClean="0">
                <a:solidFill>
                  <a:srgbClr val="FF0000"/>
                </a:solidFill>
              </a:rPr>
              <a:t>orca trained to perform at a marine park </a:t>
            </a:r>
            <a:r>
              <a:rPr lang="en-US" dirty="0" smtClean="0"/>
              <a:t>(N about 100)</a:t>
            </a:r>
          </a:p>
          <a:p>
            <a:r>
              <a:rPr lang="en-US" dirty="0" smtClean="0"/>
              <a:t>This is an </a:t>
            </a:r>
            <a:r>
              <a:rPr lang="en-US" dirty="0" smtClean="0">
                <a:solidFill>
                  <a:srgbClr val="FF0000"/>
                </a:solidFill>
              </a:rPr>
              <a:t>orca that used the stage name “Shamu” at Sea World </a:t>
            </a:r>
            <a:r>
              <a:rPr lang="en-US" dirty="0" smtClean="0"/>
              <a:t>( N = 28)</a:t>
            </a:r>
          </a:p>
        </p:txBody>
      </p:sp>
      <p:sp>
        <p:nvSpPr>
          <p:cNvPr id="6" name="TextBox 5"/>
          <p:cNvSpPr txBox="1"/>
          <p:nvPr/>
        </p:nvSpPr>
        <p:spPr>
          <a:xfrm>
            <a:off x="533400" y="5427940"/>
            <a:ext cx="8162703" cy="1077218"/>
          </a:xfrm>
          <a:prstGeom prst="rect">
            <a:avLst/>
          </a:prstGeom>
          <a:noFill/>
        </p:spPr>
        <p:txBody>
          <a:bodyPr wrap="square" rtlCol="0">
            <a:spAutoFit/>
          </a:bodyPr>
          <a:lstStyle/>
          <a:p>
            <a:pPr marL="342900" indent="-342900">
              <a:spcBef>
                <a:spcPct val="20000"/>
              </a:spcBef>
              <a:buFont typeface="Arial" pitchFamily="34" charset="0"/>
              <a:buChar char="•"/>
            </a:pPr>
            <a:r>
              <a:rPr lang="en-US" sz="3200" dirty="0"/>
              <a:t>This is </a:t>
            </a:r>
            <a:r>
              <a:rPr lang="en-US" sz="3200" dirty="0">
                <a:solidFill>
                  <a:srgbClr val="FF0000"/>
                </a:solidFill>
              </a:rPr>
              <a:t>the orca that performed at San Diego Sea World on April 5, </a:t>
            </a:r>
            <a:r>
              <a:rPr lang="en-US" sz="3200" dirty="0" smtClean="0">
                <a:solidFill>
                  <a:srgbClr val="FF0000"/>
                </a:solidFill>
              </a:rPr>
              <a:t>2010  </a:t>
            </a:r>
            <a:r>
              <a:rPr lang="en-US" sz="3200" dirty="0" smtClean="0"/>
              <a:t>(N = 1)</a:t>
            </a:r>
            <a:endParaRPr lang="en-US" sz="3200" dirty="0"/>
          </a:p>
        </p:txBody>
      </p:sp>
      <p:sp>
        <p:nvSpPr>
          <p:cNvPr id="7" name="TextBox 6"/>
          <p:cNvSpPr txBox="1"/>
          <p:nvPr/>
        </p:nvSpPr>
        <p:spPr>
          <a:xfrm>
            <a:off x="602133" y="4800600"/>
            <a:ext cx="3162300" cy="461665"/>
          </a:xfrm>
          <a:prstGeom prst="rect">
            <a:avLst/>
          </a:prstGeom>
          <a:noFill/>
        </p:spPr>
        <p:txBody>
          <a:bodyPr wrap="square" rtlCol="0">
            <a:spAutoFit/>
          </a:bodyPr>
          <a:lstStyle/>
          <a:p>
            <a:r>
              <a:rPr lang="en-US" sz="1200" dirty="0"/>
              <a:t>https://www.flickr.com/photos/saechang/4496400672/in/photostream/</a:t>
            </a:r>
          </a:p>
        </p:txBody>
      </p:sp>
      <p:sp>
        <p:nvSpPr>
          <p:cNvPr id="8" name="Rectangle 7"/>
          <p:cNvSpPr/>
          <p:nvPr/>
        </p:nvSpPr>
        <p:spPr>
          <a:xfrm>
            <a:off x="1576861" y="376139"/>
            <a:ext cx="5456558" cy="658642"/>
          </a:xfrm>
          <a:prstGeom prst="rect">
            <a:avLst/>
          </a:prstGeom>
        </p:spPr>
        <p:txBody>
          <a:bodyPr wrap="none">
            <a:spAutoFit/>
          </a:bodyPr>
          <a:lstStyle/>
          <a:p>
            <a:pPr algn="ctr">
              <a:lnSpc>
                <a:spcPct val="92000"/>
              </a:lnSpc>
              <a:spcBef>
                <a:spcPct val="0"/>
              </a:spcBef>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4000" b="1" dirty="0">
                <a:latin typeface="+mj-lt"/>
                <a:ea typeface="+mj-ea"/>
                <a:cs typeface="+mj-cs"/>
                <a:sym typeface="UC Berkeley OS Sign"/>
              </a:rPr>
              <a:t>How Big is the Category?</a:t>
            </a:r>
            <a:endParaRPr lang="en-US" sz="4000" b="1" dirty="0">
              <a:latin typeface="+mj-lt"/>
              <a:ea typeface="+mj-ea"/>
              <a:cs typeface="+mj-cs"/>
            </a:endParaRPr>
          </a:p>
        </p:txBody>
      </p:sp>
    </p:spTree>
    <p:extLst>
      <p:ext uri="{BB962C8B-B14F-4D97-AF65-F5344CB8AC3E}">
        <p14:creationId xmlns:p14="http://schemas.microsoft.com/office/powerpoint/2010/main" val="4035995962"/>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
          <p:cNvSpPr>
            <a:spLocks noGrp="1" noChangeArrowheads="1"/>
          </p:cNvSpPr>
          <p:nvPr>
            <p:ph type="title"/>
          </p:nvPr>
        </p:nvSpPr>
        <p:spPr>
          <a:xfrm>
            <a:off x="438113" y="381000"/>
            <a:ext cx="8228707" cy="1190997"/>
          </a:xfrm>
        </p:spPr>
        <p:txBody>
          <a:bodyPr>
            <a:noAutofit/>
          </a:bodyPr>
          <a:lstStyle/>
          <a:p>
            <a:pPr>
              <a:lnSpc>
                <a:spcPct val="92000"/>
              </a:lnSpc>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4000" b="1" dirty="0">
                <a:sym typeface="UC Berkeley OS Sign"/>
              </a:rPr>
              <a:t>Describing and Organizing</a:t>
            </a:r>
            <a:br>
              <a:rPr lang="en-US" sz="4000" b="1" dirty="0">
                <a:sym typeface="UC Berkeley OS Sign"/>
              </a:rPr>
            </a:br>
            <a:r>
              <a:rPr lang="en-US" sz="4000" b="1" dirty="0">
                <a:sym typeface="UC Berkeley OS Sign"/>
              </a:rPr>
              <a:t> Classes of Things</a:t>
            </a:r>
            <a:br>
              <a:rPr lang="en-US" sz="4000" b="1" dirty="0">
                <a:sym typeface="UC Berkeley OS Sign"/>
              </a:rPr>
            </a:br>
            <a:endParaRPr lang="en-US" sz="4000" b="1" dirty="0">
              <a:sym typeface="UC Berkeley OS Sign"/>
            </a:endParaRPr>
          </a:p>
        </p:txBody>
      </p:sp>
      <p:sp>
        <p:nvSpPr>
          <p:cNvPr id="28675"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88" tIns="32144" rIns="64288" bIns="32144"/>
          <a:lstStyle/>
          <a:p>
            <a:pPr algn="ctr"/>
            <a:fld id="{A49C990E-BA88-409C-BE65-D0A16D9D5E3C}" type="slidenum">
              <a:rPr lang="en-US" sz="1500">
                <a:solidFill>
                  <a:srgbClr val="002955"/>
                </a:solidFill>
                <a:latin typeface="UC Berkeley OS Sign"/>
                <a:ea typeface="MS PGothic" pitchFamily="34" charset="-128"/>
                <a:sym typeface="UC Berkeley OS Sign"/>
              </a:rPr>
              <a:pPr algn="ctr"/>
              <a:t>41</a:t>
            </a:fld>
            <a:endParaRPr lang="en-US" sz="1500" dirty="0">
              <a:solidFill>
                <a:srgbClr val="002955"/>
              </a:solidFill>
              <a:latin typeface="UC Berkeley OS Sign"/>
              <a:ea typeface="MS PGothic" pitchFamily="34" charset="-128"/>
              <a:sym typeface="UC Berkeley OS Sign"/>
            </a:endParaRPr>
          </a:p>
        </p:txBody>
      </p:sp>
      <p:sp>
        <p:nvSpPr>
          <p:cNvPr id="28676" name="Rectangle 7"/>
          <p:cNvSpPr>
            <a:spLocks noChangeArrowheads="1"/>
          </p:cNvSpPr>
          <p:nvPr/>
        </p:nvSpPr>
        <p:spPr bwMode="auto">
          <a:xfrm>
            <a:off x="284076" y="1285780"/>
            <a:ext cx="8382744" cy="5110143"/>
          </a:xfrm>
          <a:prstGeom prst="rect">
            <a:avLst/>
          </a:prstGeom>
          <a:noFill/>
          <a:ln w="9525">
            <a:noFill/>
            <a:miter lim="800000"/>
            <a:headEnd/>
            <a:tailEnd/>
          </a:ln>
        </p:spPr>
        <p:txBody>
          <a:bodyPr lIns="64288" tIns="32144" rIns="64288" bIns="32144">
            <a:spAutoFit/>
          </a:bodyPr>
          <a:lstStyle/>
          <a:p>
            <a:pPr marL="342665" indent="-342665" eaLnBrk="0" hangingPunct="0">
              <a:lnSpc>
                <a:spcPct val="93000"/>
              </a:lnSpc>
              <a:spcBef>
                <a:spcPts val="1802"/>
              </a:spcBef>
              <a:buFont typeface="Arial" pitchFamily="34" charset="0"/>
              <a:buChar char="•"/>
            </a:pPr>
            <a:r>
              <a:rPr lang="en-US" sz="2400" dirty="0" smtClean="0">
                <a:latin typeface="UC Berkeley OS Sign"/>
                <a:cs typeface="Arial" pitchFamily="34" charset="0"/>
              </a:rPr>
              <a:t>Categories </a:t>
            </a:r>
            <a:r>
              <a:rPr lang="en-US" sz="2400" dirty="0">
                <a:latin typeface="UC Berkeley OS Sign"/>
                <a:cs typeface="Arial" pitchFamily="34" charset="0"/>
              </a:rPr>
              <a:t>are sets or groups of resources, “classes of things” or abstract entities, that are treated the </a:t>
            </a:r>
            <a:r>
              <a:rPr lang="en-US" sz="2400" dirty="0" smtClean="0">
                <a:latin typeface="UC Berkeley OS Sign"/>
                <a:cs typeface="Arial" pitchFamily="34" charset="0"/>
              </a:rPr>
              <a:t>same</a:t>
            </a:r>
          </a:p>
          <a:p>
            <a:pPr marL="342665" indent="-342665" eaLnBrk="0" hangingPunct="0">
              <a:lnSpc>
                <a:spcPct val="93000"/>
              </a:lnSpc>
              <a:spcBef>
                <a:spcPts val="1802"/>
              </a:spcBef>
              <a:buFont typeface="Arial" pitchFamily="34" charset="0"/>
              <a:buChar char="•"/>
            </a:pPr>
            <a:r>
              <a:rPr lang="en-US" sz="2400" dirty="0" smtClean="0">
                <a:latin typeface="UC Berkeley OS Sign"/>
                <a:cs typeface="Arial" pitchFamily="34" charset="0"/>
              </a:rPr>
              <a:t>We all create </a:t>
            </a:r>
            <a:r>
              <a:rPr lang="en-US" sz="2400" dirty="0" smtClean="0">
                <a:solidFill>
                  <a:srgbClr val="FF0000"/>
                </a:solidFill>
                <a:latin typeface="UC Berkeley OS Sign"/>
                <a:cs typeface="Arial" pitchFamily="34" charset="0"/>
              </a:rPr>
              <a:t>individual categories </a:t>
            </a:r>
            <a:r>
              <a:rPr lang="en-US" sz="2400" dirty="0" smtClean="0">
                <a:latin typeface="UC Berkeley OS Sign"/>
                <a:cs typeface="Arial" pitchFamily="34" charset="0"/>
              </a:rPr>
              <a:t>to satisfy </a:t>
            </a:r>
            <a:r>
              <a:rPr lang="en-US" sz="2400" dirty="0">
                <a:latin typeface="UC Berkeley OS Sign"/>
                <a:cs typeface="Arial" pitchFamily="34" charset="0"/>
                <a:sym typeface="Arial" pitchFamily="34" charset="0"/>
              </a:rPr>
              <a:t>ad hoc requirements that emerge from </a:t>
            </a:r>
            <a:r>
              <a:rPr lang="en-US" sz="2400" dirty="0" smtClean="0">
                <a:latin typeface="UC Berkeley OS Sign"/>
                <a:cs typeface="Arial" pitchFamily="34" charset="0"/>
                <a:sym typeface="Arial" pitchFamily="34" charset="0"/>
              </a:rPr>
              <a:t>our </a:t>
            </a:r>
            <a:r>
              <a:rPr lang="en-US" sz="2400" dirty="0">
                <a:latin typeface="UC Berkeley OS Sign"/>
                <a:cs typeface="Arial" pitchFamily="34" charset="0"/>
                <a:sym typeface="Arial" pitchFamily="34" charset="0"/>
              </a:rPr>
              <a:t>unique experiences, preferences, and resource </a:t>
            </a:r>
            <a:r>
              <a:rPr lang="en-US" sz="2400" dirty="0" smtClean="0">
                <a:latin typeface="UC Berkeley OS Sign"/>
                <a:cs typeface="Arial" pitchFamily="34" charset="0"/>
                <a:sym typeface="Arial" pitchFamily="34" charset="0"/>
              </a:rPr>
              <a:t>collections</a:t>
            </a:r>
            <a:endParaRPr lang="en-US" sz="2400" dirty="0">
              <a:latin typeface="UC Berkeley OS Sign"/>
              <a:cs typeface="Arial" pitchFamily="34" charset="0"/>
            </a:endParaRPr>
          </a:p>
          <a:p>
            <a:pPr marL="342665" indent="-342665" eaLnBrk="0" hangingPunct="0">
              <a:lnSpc>
                <a:spcPct val="93000"/>
              </a:lnSpc>
              <a:spcBef>
                <a:spcPts val="1802"/>
              </a:spcBef>
              <a:buFont typeface="Arial" pitchFamily="34" charset="0"/>
              <a:buChar char="•"/>
            </a:pPr>
            <a:r>
              <a:rPr lang="en-US" sz="2400" dirty="0" smtClean="0">
                <a:solidFill>
                  <a:srgbClr val="FF0000"/>
                </a:solidFill>
                <a:latin typeface="UC Berkeley OS Sign"/>
                <a:cs typeface="Arial" pitchFamily="34" charset="0"/>
              </a:rPr>
              <a:t>Cultural </a:t>
            </a:r>
            <a:r>
              <a:rPr lang="en-US" sz="2400" dirty="0">
                <a:solidFill>
                  <a:srgbClr val="FF0000"/>
                </a:solidFill>
                <a:latin typeface="UC Berkeley OS Sign"/>
                <a:cs typeface="Arial" pitchFamily="34" charset="0"/>
              </a:rPr>
              <a:t>categories </a:t>
            </a:r>
            <a:r>
              <a:rPr lang="en-US" sz="2400" dirty="0">
                <a:latin typeface="UC Berkeley OS Sign"/>
                <a:cs typeface="Arial" pitchFamily="34" charset="0"/>
              </a:rPr>
              <a:t>are embodied in culture and language and have imprecise / flexible boundaries</a:t>
            </a:r>
          </a:p>
          <a:p>
            <a:pPr marL="342665" indent="-342665" eaLnBrk="0" hangingPunct="0">
              <a:lnSpc>
                <a:spcPct val="93000"/>
              </a:lnSpc>
              <a:spcBef>
                <a:spcPts val="1802"/>
              </a:spcBef>
              <a:buFont typeface="Arial" pitchFamily="34" charset="0"/>
              <a:buChar char="•"/>
            </a:pPr>
            <a:r>
              <a:rPr lang="en-US" sz="2400" dirty="0" smtClean="0">
                <a:solidFill>
                  <a:srgbClr val="FF0000"/>
                </a:solidFill>
                <a:latin typeface="UC Berkeley OS Sign"/>
                <a:cs typeface="Arial" pitchFamily="34" charset="0"/>
              </a:rPr>
              <a:t>Institutional</a:t>
            </a:r>
            <a:r>
              <a:rPr lang="en-US" sz="2400" dirty="0" smtClean="0">
                <a:latin typeface="UC Berkeley OS Sign"/>
                <a:cs typeface="Arial" pitchFamily="34" charset="0"/>
              </a:rPr>
              <a:t> </a:t>
            </a:r>
            <a:r>
              <a:rPr lang="en-US" sz="2400" dirty="0">
                <a:solidFill>
                  <a:srgbClr val="FF0000"/>
                </a:solidFill>
                <a:latin typeface="UC Berkeley OS Sign"/>
                <a:cs typeface="Arial" pitchFamily="34" charset="0"/>
              </a:rPr>
              <a:t>categories</a:t>
            </a:r>
            <a:r>
              <a:rPr lang="en-US" sz="2400" dirty="0">
                <a:latin typeface="UC Berkeley OS Sign"/>
                <a:cs typeface="Arial" pitchFamily="34" charset="0"/>
              </a:rPr>
              <a:t> are explicitly constructed to create a precise semantic </a:t>
            </a:r>
            <a:r>
              <a:rPr lang="en-US" sz="2400" dirty="0" smtClean="0">
                <a:latin typeface="UC Berkeley OS Sign"/>
                <a:cs typeface="Arial" pitchFamily="34" charset="0"/>
              </a:rPr>
              <a:t>model (of what might otherwise be treated as cultural categories)</a:t>
            </a:r>
            <a:endParaRPr lang="en-US" sz="2400" dirty="0">
              <a:latin typeface="UC Berkeley OS Sign"/>
              <a:cs typeface="Arial" pitchFamily="34" charset="0"/>
            </a:endParaRPr>
          </a:p>
          <a:p>
            <a:pPr marL="342665" indent="-342665" eaLnBrk="0" hangingPunct="0">
              <a:lnSpc>
                <a:spcPct val="93000"/>
              </a:lnSpc>
              <a:spcBef>
                <a:spcPts val="1802"/>
              </a:spcBef>
              <a:buFont typeface="Arial" pitchFamily="34" charset="0"/>
              <a:buChar char="•"/>
            </a:pPr>
            <a:r>
              <a:rPr lang="en-US" sz="2400" dirty="0" smtClean="0">
                <a:latin typeface="UC Berkeley OS Sign"/>
                <a:cs typeface="Arial" pitchFamily="34" charset="0"/>
              </a:rPr>
              <a:t>In addition to these three “category categories” created by people, computers can create </a:t>
            </a:r>
            <a:r>
              <a:rPr lang="en-US" sz="2400" dirty="0" smtClean="0">
                <a:solidFill>
                  <a:srgbClr val="FF0000"/>
                </a:solidFill>
                <a:latin typeface="UC Berkeley OS Sign"/>
                <a:cs typeface="Arial" pitchFamily="34" charset="0"/>
              </a:rPr>
              <a:t>computational categories</a:t>
            </a:r>
            <a:endParaRPr lang="en-US" sz="2800" dirty="0">
              <a:latin typeface="UC Berkeley OS Sign"/>
              <a:cs typeface="Arial" pitchFamily="34" charset="0"/>
            </a:endParaRPr>
          </a:p>
        </p:txBody>
      </p:sp>
    </p:spTree>
    <p:extLst>
      <p:ext uri="{BB962C8B-B14F-4D97-AF65-F5344CB8AC3E}">
        <p14:creationId xmlns:p14="http://schemas.microsoft.com/office/powerpoint/2010/main" val="3829032973"/>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
          <p:cNvSpPr>
            <a:spLocks noGrp="1" noChangeArrowheads="1"/>
          </p:cNvSpPr>
          <p:nvPr>
            <p:ph type="title"/>
          </p:nvPr>
        </p:nvSpPr>
        <p:spPr>
          <a:xfrm>
            <a:off x="56033" y="304800"/>
            <a:ext cx="8935567" cy="1190997"/>
          </a:xfrm>
        </p:spPr>
        <p:txBody>
          <a:bodyPr>
            <a:noAutofit/>
          </a:bodyPr>
          <a:lstStyle/>
          <a:p>
            <a:pPr>
              <a:lnSpc>
                <a:spcPct val="92000"/>
              </a:lnSpc>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4000" b="1" dirty="0" smtClean="0">
                <a:sym typeface="UC Berkeley OS Sign"/>
              </a:rPr>
              <a:t>Different Types of “Category Categories”</a:t>
            </a:r>
            <a:br>
              <a:rPr lang="en-US" sz="4000" b="1" dirty="0" smtClean="0">
                <a:sym typeface="UC Berkeley OS Sign"/>
              </a:rPr>
            </a:br>
            <a:r>
              <a:rPr lang="en-US" sz="4000" b="1" dirty="0" smtClean="0">
                <a:sym typeface="UC Berkeley OS Sign"/>
              </a:rPr>
              <a:t> to Organize People</a:t>
            </a:r>
            <a:endParaRPr lang="en-US" sz="4000" b="1" dirty="0">
              <a:sym typeface="UC Berkeley OS Sign"/>
            </a:endParaRPr>
          </a:p>
        </p:txBody>
      </p:sp>
      <p:sp>
        <p:nvSpPr>
          <p:cNvPr id="28675"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88" tIns="32144" rIns="64288" bIns="32144"/>
          <a:lstStyle/>
          <a:p>
            <a:pPr algn="ctr"/>
            <a:fld id="{A49C990E-BA88-409C-BE65-D0A16D9D5E3C}" type="slidenum">
              <a:rPr lang="en-US" sz="1500">
                <a:solidFill>
                  <a:srgbClr val="002955"/>
                </a:solidFill>
                <a:latin typeface="UC Berkeley OS Sign"/>
                <a:ea typeface="MS PGothic" pitchFamily="34" charset="-128"/>
                <a:sym typeface="UC Berkeley OS Sign"/>
              </a:rPr>
              <a:pPr algn="ctr"/>
              <a:t>42</a:t>
            </a:fld>
            <a:endParaRPr lang="en-US" sz="1500" dirty="0">
              <a:solidFill>
                <a:srgbClr val="002955"/>
              </a:solidFill>
              <a:latin typeface="UC Berkeley OS Sign"/>
              <a:ea typeface="MS PGothic" pitchFamily="34" charset="-128"/>
              <a:sym typeface="UC Berkeley OS Sign"/>
            </a:endParaRPr>
          </a:p>
        </p:txBody>
      </p:sp>
      <p:sp>
        <p:nvSpPr>
          <p:cNvPr id="28676" name="Rectangle 7"/>
          <p:cNvSpPr>
            <a:spLocks noChangeArrowheads="1"/>
          </p:cNvSpPr>
          <p:nvPr/>
        </p:nvSpPr>
        <p:spPr bwMode="auto">
          <a:xfrm>
            <a:off x="457201" y="1752600"/>
            <a:ext cx="8315102" cy="4884825"/>
          </a:xfrm>
          <a:prstGeom prst="rect">
            <a:avLst/>
          </a:prstGeom>
          <a:noFill/>
          <a:ln w="9525">
            <a:noFill/>
            <a:miter lim="800000"/>
            <a:headEnd/>
            <a:tailEnd/>
          </a:ln>
        </p:spPr>
        <p:txBody>
          <a:bodyPr wrap="square" lIns="64288" tIns="32144" rIns="64288" bIns="32144">
            <a:spAutoFit/>
          </a:bodyPr>
          <a:lstStyle/>
          <a:p>
            <a:pPr marL="342665" indent="-342665" eaLnBrk="0" hangingPunct="0">
              <a:lnSpc>
                <a:spcPct val="93000"/>
              </a:lnSpc>
              <a:spcBef>
                <a:spcPts val="1802"/>
              </a:spcBef>
              <a:buFont typeface="Arial" pitchFamily="34" charset="0"/>
              <a:buChar char="•"/>
            </a:pPr>
            <a:r>
              <a:rPr lang="en-US" sz="2400" dirty="0" smtClean="0">
                <a:latin typeface="UC Berkeley OS Sign"/>
                <a:cs typeface="Arial" pitchFamily="34" charset="0"/>
              </a:rPr>
              <a:t>Individual categories – how you distinguish different types of friends</a:t>
            </a:r>
          </a:p>
          <a:p>
            <a:pPr marL="799865" lvl="1" indent="-342665" eaLnBrk="0" hangingPunct="0">
              <a:lnSpc>
                <a:spcPct val="93000"/>
              </a:lnSpc>
              <a:spcBef>
                <a:spcPts val="1802"/>
              </a:spcBef>
              <a:buFont typeface="Arial" pitchFamily="34" charset="0"/>
              <a:buChar char="•"/>
            </a:pPr>
            <a:r>
              <a:rPr lang="en-US" sz="2400" dirty="0" smtClean="0">
                <a:latin typeface="UC Berkeley OS Sign"/>
                <a:cs typeface="Arial" pitchFamily="34" charset="0"/>
              </a:rPr>
              <a:t>Best friend, family friend, work friend, school friends</a:t>
            </a:r>
          </a:p>
          <a:p>
            <a:pPr marL="342665" indent="-342665" eaLnBrk="0" hangingPunct="0">
              <a:lnSpc>
                <a:spcPct val="93000"/>
              </a:lnSpc>
              <a:spcBef>
                <a:spcPts val="1802"/>
              </a:spcBef>
              <a:buFont typeface="Arial" pitchFamily="34" charset="0"/>
              <a:buChar char="•"/>
            </a:pPr>
            <a:r>
              <a:rPr lang="en-US" sz="2400" dirty="0" smtClean="0">
                <a:latin typeface="UC Berkeley OS Sign"/>
                <a:cs typeface="Arial" pitchFamily="34" charset="0"/>
              </a:rPr>
              <a:t>Cultural categories</a:t>
            </a:r>
          </a:p>
          <a:p>
            <a:pPr marL="799865" lvl="1" indent="-342665" eaLnBrk="0" hangingPunct="0">
              <a:lnSpc>
                <a:spcPct val="93000"/>
              </a:lnSpc>
              <a:spcBef>
                <a:spcPts val="1802"/>
              </a:spcBef>
              <a:buFont typeface="Arial" pitchFamily="34" charset="0"/>
              <a:buChar char="•"/>
            </a:pPr>
            <a:r>
              <a:rPr lang="en-US" sz="2400" dirty="0" smtClean="0">
                <a:latin typeface="UC Berkeley OS Sign"/>
                <a:cs typeface="Arial" pitchFamily="34" charset="0"/>
              </a:rPr>
              <a:t>jock, nerd, slacker, hipster</a:t>
            </a:r>
            <a:r>
              <a:rPr lang="en-US" sz="2400" dirty="0" smtClean="0">
                <a:latin typeface="UC Berkeley OS Sign"/>
                <a:cs typeface="Arial" pitchFamily="34" charset="0"/>
              </a:rPr>
              <a:t>… </a:t>
            </a:r>
            <a:endParaRPr lang="en-US" sz="2400" dirty="0" smtClean="0">
              <a:latin typeface="UC Berkeley OS Sign"/>
              <a:cs typeface="Arial" pitchFamily="34" charset="0"/>
            </a:endParaRPr>
          </a:p>
          <a:p>
            <a:pPr marL="342665" indent="-342665" eaLnBrk="0" hangingPunct="0">
              <a:lnSpc>
                <a:spcPct val="93000"/>
              </a:lnSpc>
              <a:spcBef>
                <a:spcPts val="1802"/>
              </a:spcBef>
              <a:buFont typeface="Arial" pitchFamily="34" charset="0"/>
              <a:buChar char="•"/>
            </a:pPr>
            <a:r>
              <a:rPr lang="en-US" sz="2400" dirty="0" smtClean="0">
                <a:latin typeface="UC Berkeley OS Sign"/>
                <a:cs typeface="Arial" pitchFamily="34" charset="0"/>
              </a:rPr>
              <a:t>Institutional categories used by governments, business management, industrial organization</a:t>
            </a:r>
          </a:p>
          <a:p>
            <a:pPr marL="342665" indent="-342665" eaLnBrk="0" hangingPunct="0">
              <a:lnSpc>
                <a:spcPct val="93000"/>
              </a:lnSpc>
              <a:spcBef>
                <a:spcPts val="1802"/>
              </a:spcBef>
              <a:buFont typeface="Arial" pitchFamily="34" charset="0"/>
              <a:buChar char="•"/>
            </a:pPr>
            <a:r>
              <a:rPr lang="en-US" sz="2400" dirty="0" smtClean="0">
                <a:latin typeface="UC Berkeley OS Sign"/>
                <a:cs typeface="Arial" pitchFamily="34" charset="0"/>
              </a:rPr>
              <a:t>Computational organizing of individuals</a:t>
            </a:r>
          </a:p>
          <a:p>
            <a:pPr marL="799865" lvl="1" indent="-342665" eaLnBrk="0" hangingPunct="0">
              <a:lnSpc>
                <a:spcPct val="93000"/>
              </a:lnSpc>
              <a:spcBef>
                <a:spcPts val="1802"/>
              </a:spcBef>
              <a:buFont typeface="Arial" pitchFamily="34" charset="0"/>
              <a:buChar char="•"/>
            </a:pPr>
            <a:r>
              <a:rPr lang="en-US" sz="2400" dirty="0" smtClean="0">
                <a:latin typeface="UC Berkeley OS Sign"/>
                <a:cs typeface="Arial" pitchFamily="34" charset="0"/>
              </a:rPr>
              <a:t>User models, indexes used for predictive analytics, recommendations</a:t>
            </a:r>
            <a:endParaRPr lang="en-US" sz="2400" dirty="0">
              <a:latin typeface="UC Berkeley OS Sign"/>
              <a:cs typeface="Arial" pitchFamily="34" charset="0"/>
            </a:endParaRPr>
          </a:p>
        </p:txBody>
      </p:sp>
    </p:spTree>
    <p:extLst>
      <p:ext uri="{BB962C8B-B14F-4D97-AF65-F5344CB8AC3E}">
        <p14:creationId xmlns:p14="http://schemas.microsoft.com/office/powerpoint/2010/main" val="3625392479"/>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Grp="1" noChangeArrowheads="1"/>
          </p:cNvSpPr>
          <p:nvPr>
            <p:ph type="title"/>
          </p:nvPr>
        </p:nvSpPr>
        <p:spPr>
          <a:xfrm>
            <a:off x="413350" y="381000"/>
            <a:ext cx="8228707" cy="1190997"/>
          </a:xfrm>
        </p:spPr>
        <p:txBody>
          <a:bodyPr>
            <a:normAutofit fontScale="90000"/>
          </a:bodyPr>
          <a:lstStyle/>
          <a:p>
            <a:pPr>
              <a:lnSpc>
                <a:spcPct val="92000"/>
              </a:lnSpc>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4000" b="1" dirty="0" smtClean="0"/>
              <a:t>Computational Categorization</a:t>
            </a:r>
            <a:br>
              <a:rPr lang="en-US" sz="4000" b="1" dirty="0" smtClean="0"/>
            </a:br>
            <a:r>
              <a:rPr lang="en-US" sz="4000" b="1" dirty="0" smtClean="0"/>
              <a:t> of People</a:t>
            </a:r>
            <a:endParaRPr lang="en-US" sz="4000" b="1" dirty="0">
              <a:sym typeface="UC Berkeley OS Sign"/>
            </a:endParaRPr>
          </a:p>
        </p:txBody>
      </p:sp>
      <p:pic>
        <p:nvPicPr>
          <p:cNvPr id="26627" name="Content Placeholder 8"/>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24067" y="1676400"/>
            <a:ext cx="7917990" cy="4724400"/>
          </a:xfrm>
        </p:spPr>
      </p:pic>
      <p:sp>
        <p:nvSpPr>
          <p:cNvPr id="26628"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8F2B9C18-EB3A-412A-AE24-F7162F76CABD}" type="slidenum">
              <a:rPr lang="en-US" sz="1500">
                <a:solidFill>
                  <a:srgbClr val="002955"/>
                </a:solidFill>
                <a:latin typeface="UC Berkeley OS Sign"/>
                <a:ea typeface="MS PGothic" pitchFamily="34" charset="-128"/>
                <a:sym typeface="UC Berkeley OS Sign"/>
              </a:rPr>
              <a:pPr algn="ctr"/>
              <a:t>43</a:t>
            </a:fld>
            <a:endParaRPr lang="en-US" sz="1500" dirty="0">
              <a:solidFill>
                <a:srgbClr val="002955"/>
              </a:solidFill>
              <a:latin typeface="UC Berkeley OS Sign"/>
              <a:ea typeface="MS PGothic" pitchFamily="34" charset="-128"/>
              <a:sym typeface="UC Berkeley OS Sign"/>
            </a:endParaRPr>
          </a:p>
        </p:txBody>
      </p:sp>
    </p:spTree>
    <p:extLst>
      <p:ext uri="{BB962C8B-B14F-4D97-AF65-F5344CB8AC3E}">
        <p14:creationId xmlns:p14="http://schemas.microsoft.com/office/powerpoint/2010/main" val="1547398987"/>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
          <p:cNvSpPr>
            <a:spLocks noGrp="1" noChangeArrowheads="1"/>
          </p:cNvSpPr>
          <p:nvPr>
            <p:ph type="title"/>
          </p:nvPr>
        </p:nvSpPr>
        <p:spPr>
          <a:xfrm>
            <a:off x="457200" y="3810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smtClean="0">
                <a:sym typeface="UC Berkeley OS Sign"/>
              </a:rPr>
              <a:t>Interactions –The Why </a:t>
            </a:r>
            <a:br>
              <a:rPr lang="en-US" sz="3600" b="1" dirty="0" smtClean="0">
                <a:sym typeface="UC Berkeley OS Sign"/>
              </a:rPr>
            </a:br>
            <a:r>
              <a:rPr lang="en-US" sz="3600" b="1" dirty="0" smtClean="0">
                <a:sym typeface="UC Berkeley OS Sign"/>
              </a:rPr>
              <a:t>of Organizing Systems</a:t>
            </a:r>
          </a:p>
        </p:txBody>
      </p:sp>
      <p:sp>
        <p:nvSpPr>
          <p:cNvPr id="49155"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D6D504EE-3E01-4EC0-929A-3715972E26FE}" type="slidenum">
              <a:rPr lang="en-US" sz="1500">
                <a:solidFill>
                  <a:srgbClr val="002955"/>
                </a:solidFill>
                <a:latin typeface="UC Berkeley OS Sign"/>
                <a:ea typeface="MS PGothic" pitchFamily="34" charset="-128"/>
                <a:sym typeface="UC Berkeley OS Sign"/>
              </a:rPr>
              <a:pPr algn="ctr"/>
              <a:t>44</a:t>
            </a:fld>
            <a:endParaRPr lang="en-US" sz="1500" dirty="0">
              <a:solidFill>
                <a:srgbClr val="002955"/>
              </a:solidFill>
              <a:latin typeface="UC Berkeley OS Sign"/>
              <a:ea typeface="MS PGothic" pitchFamily="34" charset="-128"/>
              <a:sym typeface="UC Berkeley OS Sign"/>
            </a:endParaRPr>
          </a:p>
        </p:txBody>
      </p:sp>
      <p:sp>
        <p:nvSpPr>
          <p:cNvPr id="21511" name="Rectangle 7"/>
          <p:cNvSpPr>
            <a:spLocks noChangeArrowheads="1"/>
          </p:cNvSpPr>
          <p:nvPr/>
        </p:nvSpPr>
        <p:spPr bwMode="auto">
          <a:xfrm>
            <a:off x="609600" y="2057400"/>
            <a:ext cx="8036719" cy="3402757"/>
          </a:xfrm>
          <a:prstGeom prst="rect">
            <a:avLst/>
          </a:prstGeom>
          <a:noFill/>
          <a:ln w="9525">
            <a:noFill/>
            <a:miter lim="800000"/>
            <a:headEnd/>
            <a:tailEnd/>
          </a:ln>
        </p:spPr>
        <p:txBody>
          <a:bodyPr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latin typeface="UC Berkeley OS Sign"/>
                <a:sym typeface="UC Berkeley OS Sign"/>
              </a:rPr>
              <a:t>INTERACTIONS include any activity, function, or service supported by or enabled with respect to the resources in a collection or with respect the collection as a </a:t>
            </a:r>
            <a:r>
              <a:rPr lang="en-US" sz="2800" dirty="0" smtClean="0">
                <a:latin typeface="UC Berkeley OS Sign"/>
                <a:sym typeface="UC Berkeley OS Sign"/>
              </a:rPr>
              <a:t>whole</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smtClean="0">
                <a:latin typeface="UC Berkeley OS Sign"/>
                <a:sym typeface="UC Berkeley OS Sign"/>
              </a:rPr>
              <a:t>The interaction of ACCESS is fundamental in any collection of resources –why would you collect and organize resources you didn’t expect to access in the future?</a:t>
            </a:r>
            <a:endParaRPr lang="en-US" sz="2800" dirty="0">
              <a:latin typeface="UC Berkeley OS Sign"/>
              <a:sym typeface="UC Berkeley OS Sign"/>
            </a:endParaRPr>
          </a:p>
        </p:txBody>
      </p:sp>
    </p:spTree>
    <p:extLst>
      <p:ext uri="{BB962C8B-B14F-4D97-AF65-F5344CB8AC3E}">
        <p14:creationId xmlns:p14="http://schemas.microsoft.com/office/powerpoint/2010/main" val="3978011754"/>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
          <p:cNvSpPr>
            <a:spLocks noGrp="1" noChangeArrowheads="1"/>
          </p:cNvSpPr>
          <p:nvPr>
            <p:ph type="title"/>
          </p:nvPr>
        </p:nvSpPr>
        <p:spPr>
          <a:xfrm>
            <a:off x="455414" y="804788"/>
            <a:ext cx="8228707" cy="1190997"/>
          </a:xfrm>
        </p:spPr>
        <p:txBody>
          <a:bodyPr>
            <a:normAutofit/>
          </a:bodyPr>
          <a:lstStyle/>
          <a:p>
            <a:pPr>
              <a:lnSpc>
                <a:spcPct val="92000"/>
              </a:lnSpc>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3600" b="1" dirty="0">
                <a:sym typeface="UC Berkeley OS Sign"/>
              </a:rPr>
              <a:t>The Most Generic Interactions</a:t>
            </a:r>
          </a:p>
        </p:txBody>
      </p:sp>
      <p:sp>
        <p:nvSpPr>
          <p:cNvPr id="162819" name="Text Box 6"/>
          <p:cNvSpPr txBox="1">
            <a:spLocks noChangeArrowheads="1"/>
          </p:cNvSpPr>
          <p:nvPr/>
        </p:nvSpPr>
        <p:spPr bwMode="auto">
          <a:xfrm>
            <a:off x="8772303" y="6594574"/>
            <a:ext cx="87064" cy="22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pPr algn="ctr"/>
            <a:fld id="{2E9AB7BD-48AF-4068-8394-CA6A0F623398}" type="slidenum">
              <a:rPr lang="en-US" altLang="en-US" sz="1477">
                <a:solidFill>
                  <a:srgbClr val="002955"/>
                </a:solidFill>
                <a:latin typeface="UC Berkeley OS Sign"/>
                <a:ea typeface="MS PGothic" panose="020B0600070205080204" pitchFamily="34" charset="-128"/>
                <a:sym typeface="UC Berkeley OS Sign"/>
              </a:rPr>
              <a:pPr algn="ctr"/>
              <a:t>45</a:t>
            </a:fld>
            <a:endParaRPr lang="en-US" altLang="en-US" sz="1477">
              <a:solidFill>
                <a:srgbClr val="002955"/>
              </a:solidFill>
              <a:latin typeface="UC Berkeley OS Sign"/>
              <a:ea typeface="MS PGothic" panose="020B0600070205080204" pitchFamily="34" charset="-128"/>
              <a:sym typeface="UC Berkeley OS Sign"/>
            </a:endParaRPr>
          </a:p>
        </p:txBody>
      </p:sp>
      <p:sp>
        <p:nvSpPr>
          <p:cNvPr id="78855" name="Rectangle 8"/>
          <p:cNvSpPr>
            <a:spLocks noChangeArrowheads="1"/>
          </p:cNvSpPr>
          <p:nvPr/>
        </p:nvSpPr>
        <p:spPr bwMode="auto">
          <a:xfrm>
            <a:off x="446484" y="2040434"/>
            <a:ext cx="8197453" cy="3586012"/>
          </a:xfrm>
          <a:prstGeom prst="rect">
            <a:avLst/>
          </a:prstGeom>
          <a:noFill/>
          <a:ln w="9525">
            <a:noFill/>
            <a:miter lim="800000"/>
            <a:headEnd/>
            <a:tailEnd/>
          </a:ln>
        </p:spPr>
        <p:txBody>
          <a:bodyPr lIns="64291" tIns="32146" rIns="64291" bIns="32146">
            <a:spAutoFit/>
          </a:bodyPr>
          <a:lstStyle/>
          <a:p>
            <a:pPr marL="160721" indent="-160721">
              <a:lnSpc>
                <a:spcPct val="92000"/>
              </a:lnSpc>
              <a:spcBef>
                <a:spcPts val="1266"/>
              </a:spcBef>
              <a:buClr>
                <a:srgbClr val="002955"/>
              </a:buClr>
              <a:buSzPct val="44000"/>
              <a:buFont typeface="Wingdings" pitchFamily="2" charset="2"/>
              <a:buChar char="l"/>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2800" dirty="0">
                <a:solidFill>
                  <a:srgbClr val="FF0000"/>
                </a:solidFill>
              </a:rPr>
              <a:t>Finding</a:t>
            </a:r>
            <a:r>
              <a:rPr lang="en-US" sz="2800" dirty="0"/>
              <a:t> a resource that you know exists </a:t>
            </a:r>
          </a:p>
          <a:p>
            <a:pPr marL="160721" indent="-160721">
              <a:lnSpc>
                <a:spcPct val="92000"/>
              </a:lnSpc>
              <a:spcBef>
                <a:spcPts val="1266"/>
              </a:spcBef>
              <a:buClr>
                <a:srgbClr val="002955"/>
              </a:buClr>
              <a:buSzPct val="44000"/>
              <a:buFont typeface="Wingdings" pitchFamily="2" charset="2"/>
              <a:buChar char="l"/>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2800" dirty="0">
                <a:solidFill>
                  <a:srgbClr val="FF0000"/>
                </a:solidFill>
              </a:rPr>
              <a:t>Identifying</a:t>
            </a:r>
            <a:r>
              <a:rPr lang="en-US" sz="2800" dirty="0"/>
              <a:t> a resource to make sure you have the one you were looking for</a:t>
            </a:r>
          </a:p>
          <a:p>
            <a:pPr marL="160721" indent="-160721">
              <a:lnSpc>
                <a:spcPct val="92000"/>
              </a:lnSpc>
              <a:spcBef>
                <a:spcPts val="1266"/>
              </a:spcBef>
              <a:buClr>
                <a:srgbClr val="002955"/>
              </a:buClr>
              <a:buSzPct val="44000"/>
              <a:buFont typeface="Wingdings" pitchFamily="2" charset="2"/>
              <a:buChar char="l"/>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2800" dirty="0">
                <a:solidFill>
                  <a:srgbClr val="FF0000"/>
                </a:solidFill>
              </a:rPr>
              <a:t>Selecting</a:t>
            </a:r>
            <a:r>
              <a:rPr lang="en-US" sz="2800" dirty="0"/>
              <a:t> a resource from a set of candidates in a collection</a:t>
            </a:r>
          </a:p>
          <a:p>
            <a:pPr marL="160721" indent="-160721">
              <a:lnSpc>
                <a:spcPct val="92000"/>
              </a:lnSpc>
              <a:spcBef>
                <a:spcPts val="1266"/>
              </a:spcBef>
              <a:buClr>
                <a:srgbClr val="002955"/>
              </a:buClr>
              <a:buSzPct val="44000"/>
              <a:buFont typeface="Wingdings" pitchFamily="2" charset="2"/>
              <a:buChar char="l"/>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2800" dirty="0">
                <a:solidFill>
                  <a:srgbClr val="FF0000"/>
                </a:solidFill>
              </a:rPr>
              <a:t>Obtaining</a:t>
            </a:r>
            <a:r>
              <a:rPr lang="en-US" sz="2800" dirty="0"/>
              <a:t> the resource if what you have at this point is just a resource description</a:t>
            </a:r>
          </a:p>
          <a:p>
            <a:pPr>
              <a:defRPr/>
            </a:pPr>
            <a:endParaRPr lang="en-US" sz="1600" dirty="0"/>
          </a:p>
        </p:txBody>
      </p:sp>
    </p:spTree>
    <p:extLst>
      <p:ext uri="{BB962C8B-B14F-4D97-AF65-F5344CB8AC3E}">
        <p14:creationId xmlns:p14="http://schemas.microsoft.com/office/powerpoint/2010/main" val="5859068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
          <p:cNvSpPr>
            <a:spLocks noGrp="1" noChangeArrowheads="1"/>
          </p:cNvSpPr>
          <p:nvPr>
            <p:ph type="title"/>
          </p:nvPr>
        </p:nvSpPr>
        <p:spPr>
          <a:xfrm>
            <a:off x="457200" y="3810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smtClean="0">
                <a:sym typeface="UC Berkeley OS Sign"/>
              </a:rPr>
              <a:t/>
            </a:r>
            <a:br>
              <a:rPr lang="en-US" sz="3600" b="1" dirty="0" smtClean="0">
                <a:sym typeface="UC Berkeley OS Sign"/>
              </a:rPr>
            </a:br>
            <a:r>
              <a:rPr lang="en-US" sz="3600" b="1" dirty="0" smtClean="0">
                <a:sym typeface="UC Berkeley OS Sign"/>
              </a:rPr>
              <a:t>“Why” is much about “Who”</a:t>
            </a:r>
          </a:p>
        </p:txBody>
      </p:sp>
      <p:sp>
        <p:nvSpPr>
          <p:cNvPr id="49155"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D6D504EE-3E01-4EC0-929A-3715972E26FE}" type="slidenum">
              <a:rPr lang="en-US" sz="1500">
                <a:solidFill>
                  <a:srgbClr val="002955"/>
                </a:solidFill>
                <a:latin typeface="UC Berkeley OS Sign"/>
                <a:ea typeface="MS PGothic" pitchFamily="34" charset="-128"/>
                <a:sym typeface="UC Berkeley OS Sign"/>
              </a:rPr>
              <a:pPr algn="ctr"/>
              <a:t>46</a:t>
            </a:fld>
            <a:endParaRPr lang="en-US" sz="1500" dirty="0">
              <a:solidFill>
                <a:srgbClr val="002955"/>
              </a:solidFill>
              <a:latin typeface="UC Berkeley OS Sign"/>
              <a:ea typeface="MS PGothic" pitchFamily="34" charset="-128"/>
              <a:sym typeface="UC Berkeley OS Sign"/>
            </a:endParaRPr>
          </a:p>
        </p:txBody>
      </p:sp>
      <p:sp>
        <p:nvSpPr>
          <p:cNvPr id="21511" name="Rectangle 7"/>
          <p:cNvSpPr>
            <a:spLocks noChangeArrowheads="1"/>
          </p:cNvSpPr>
          <p:nvPr/>
        </p:nvSpPr>
        <p:spPr bwMode="auto">
          <a:xfrm>
            <a:off x="609600" y="2057400"/>
            <a:ext cx="8036719" cy="2380297"/>
          </a:xfrm>
          <a:prstGeom prst="rect">
            <a:avLst/>
          </a:prstGeom>
          <a:noFill/>
          <a:ln w="9525">
            <a:noFill/>
            <a:miter lim="800000"/>
            <a:headEnd/>
            <a:tailEnd/>
          </a:ln>
        </p:spPr>
        <p:txBody>
          <a:bodyPr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latin typeface="UC Berkeley OS Sign"/>
                <a:sym typeface="UC Berkeley OS Sign"/>
              </a:rPr>
              <a:t>What interactions or services will be supported, and for whom? </a:t>
            </a:r>
            <a:endParaRPr lang="en-US" sz="2800" dirty="0" smtClean="0">
              <a:latin typeface="UC Berkeley OS Sign"/>
              <a:sym typeface="UC Berkeley OS Sign"/>
            </a:endParaRP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smtClean="0">
                <a:latin typeface="UC Berkeley OS Sign"/>
                <a:sym typeface="UC Berkeley OS Sign"/>
              </a:rPr>
              <a:t>Are </a:t>
            </a:r>
            <a:r>
              <a:rPr lang="en-US" sz="2800" dirty="0">
                <a:latin typeface="UC Berkeley OS Sign"/>
                <a:sym typeface="UC Berkeley OS Sign"/>
              </a:rPr>
              <a:t>the uses and users known or unknown</a:t>
            </a:r>
            <a:r>
              <a:rPr lang="en-US" sz="2800" dirty="0" smtClean="0">
                <a:latin typeface="UC Berkeley OS Sign"/>
                <a:sym typeface="UC Berkeley OS Sign"/>
              </a:rPr>
              <a:t>?</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smtClean="0">
                <a:latin typeface="UC Berkeley OS Sign"/>
                <a:sym typeface="UC Berkeley OS Sign"/>
              </a:rPr>
              <a:t> </a:t>
            </a:r>
            <a:r>
              <a:rPr lang="en-US" sz="2800" dirty="0">
                <a:latin typeface="UC Berkeley OS Sign"/>
                <a:sym typeface="UC Berkeley OS Sign"/>
              </a:rPr>
              <a:t>Are the users primarily people or computational processes</a:t>
            </a:r>
            <a:r>
              <a:rPr lang="en-US" sz="2800" dirty="0" smtClean="0">
                <a:latin typeface="UC Berkeley OS Sign"/>
                <a:sym typeface="UC Berkeley OS Sign"/>
              </a:rPr>
              <a:t>? </a:t>
            </a:r>
            <a:endParaRPr lang="en-US" sz="2800" dirty="0">
              <a:latin typeface="UC Berkeley OS Sign"/>
              <a:sym typeface="UC Berkeley OS Sign"/>
            </a:endParaRPr>
          </a:p>
        </p:txBody>
      </p:sp>
    </p:spTree>
    <p:extLst>
      <p:ext uri="{BB962C8B-B14F-4D97-AF65-F5344CB8AC3E}">
        <p14:creationId xmlns:p14="http://schemas.microsoft.com/office/powerpoint/2010/main" val="1110478324"/>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
          <p:cNvSpPr>
            <a:spLocks noGrp="1" noChangeArrowheads="1"/>
          </p:cNvSpPr>
          <p:nvPr>
            <p:ph type="title"/>
          </p:nvPr>
        </p:nvSpPr>
        <p:spPr>
          <a:xfrm>
            <a:off x="457200" y="3810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smtClean="0">
                <a:sym typeface="UC Berkeley OS Sign"/>
              </a:rPr>
              <a:t/>
            </a:r>
            <a:br>
              <a:rPr lang="en-US" sz="3600" b="1" dirty="0" smtClean="0">
                <a:sym typeface="UC Berkeley OS Sign"/>
              </a:rPr>
            </a:br>
            <a:r>
              <a:rPr lang="en-US" sz="3600" b="1" dirty="0" smtClean="0">
                <a:sym typeface="UC Berkeley OS Sign"/>
              </a:rPr>
              <a:t>Is “Who” Just You?</a:t>
            </a:r>
          </a:p>
        </p:txBody>
      </p:sp>
      <p:sp>
        <p:nvSpPr>
          <p:cNvPr id="49155"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D6D504EE-3E01-4EC0-929A-3715972E26FE}" type="slidenum">
              <a:rPr lang="en-US" sz="1500">
                <a:solidFill>
                  <a:srgbClr val="002955"/>
                </a:solidFill>
                <a:latin typeface="UC Berkeley OS Sign"/>
                <a:ea typeface="MS PGothic" pitchFamily="34" charset="-128"/>
                <a:sym typeface="UC Berkeley OS Sign"/>
              </a:rPr>
              <a:pPr algn="ctr"/>
              <a:t>47</a:t>
            </a:fld>
            <a:endParaRPr lang="en-US" sz="1500" dirty="0">
              <a:solidFill>
                <a:srgbClr val="002955"/>
              </a:solidFill>
              <a:latin typeface="UC Berkeley OS Sign"/>
              <a:ea typeface="MS PGothic" pitchFamily="34" charset="-128"/>
              <a:sym typeface="UC Berkeley OS Sign"/>
            </a:endParaRPr>
          </a:p>
        </p:txBody>
      </p:sp>
      <p:sp>
        <p:nvSpPr>
          <p:cNvPr id="21511" name="Rectangle 7"/>
          <p:cNvSpPr>
            <a:spLocks noChangeArrowheads="1"/>
          </p:cNvSpPr>
          <p:nvPr/>
        </p:nvSpPr>
        <p:spPr bwMode="auto">
          <a:xfrm>
            <a:off x="609600" y="2057400"/>
            <a:ext cx="8036719" cy="3965860"/>
          </a:xfrm>
          <a:prstGeom prst="rect">
            <a:avLst/>
          </a:prstGeom>
          <a:noFill/>
          <a:ln w="9525">
            <a:noFill/>
            <a:miter lim="800000"/>
            <a:headEnd/>
            <a:tailEnd/>
          </a:ln>
        </p:spPr>
        <p:txBody>
          <a:bodyPr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smtClean="0">
                <a:latin typeface="UC Berkeley OS Sign"/>
                <a:sym typeface="UC Berkeley OS Sign"/>
              </a:rPr>
              <a:t>Organizing systems that we create for our personal use will naturally embody our individual goals and preferences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smtClean="0">
                <a:latin typeface="UC Berkeley OS Sign"/>
                <a:sym typeface="UC Berkeley OS Sign"/>
              </a:rPr>
              <a:t>But those used by more than one person or for more than one interaction must prioritize the users and the interactions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smtClean="0">
                <a:latin typeface="UC Berkeley OS Sign"/>
                <a:sym typeface="UC Berkeley OS Sign"/>
              </a:rPr>
              <a:t>This means that the organizing system will be more efficient or create more value for some users than for others </a:t>
            </a:r>
            <a:endParaRPr lang="en-US" sz="2800" dirty="0">
              <a:latin typeface="UC Berkeley OS Sign"/>
              <a:sym typeface="UC Berkeley OS Sign"/>
            </a:endParaRPr>
          </a:p>
        </p:txBody>
      </p:sp>
    </p:spTree>
    <p:extLst>
      <p:ext uri="{BB962C8B-B14F-4D97-AF65-F5344CB8AC3E}">
        <p14:creationId xmlns:p14="http://schemas.microsoft.com/office/powerpoint/2010/main" val="763626809"/>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0" y="1"/>
            <a:ext cx="8228707" cy="1190997"/>
          </a:xfrm>
        </p:spPr>
        <p:txBody>
          <a:bodyPr>
            <a:normAutofit/>
          </a:bodyPr>
          <a:lstStyle/>
          <a:p>
            <a:pPr>
              <a:lnSpc>
                <a:spcPct val="92000"/>
              </a:lnSpc>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4000" b="1" dirty="0"/>
              <a:t>Organizing Birds for Scientists</a:t>
            </a:r>
            <a:endParaRPr lang="en-US" sz="4000" b="1" dirty="0">
              <a:sym typeface="UC Berkeley OS Sign"/>
            </a:endParaRPr>
          </a:p>
        </p:txBody>
      </p:sp>
      <p:sp>
        <p:nvSpPr>
          <p:cNvPr id="179203" name="Text Box 6"/>
          <p:cNvSpPr txBox="1">
            <a:spLocks noChangeArrowheads="1"/>
          </p:cNvSpPr>
          <p:nvPr/>
        </p:nvSpPr>
        <p:spPr bwMode="auto">
          <a:xfrm>
            <a:off x="8772303" y="6594574"/>
            <a:ext cx="87064" cy="22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pPr algn="ctr"/>
            <a:fld id="{CB32CA1A-F25E-460B-B2CD-934936312F5B}" type="slidenum">
              <a:rPr lang="en-US" altLang="en-US" sz="1477">
                <a:solidFill>
                  <a:srgbClr val="002955"/>
                </a:solidFill>
                <a:latin typeface="UC Berkeley OS Sign"/>
                <a:ea typeface="MS PGothic" panose="020B0600070205080204" pitchFamily="34" charset="-128"/>
                <a:sym typeface="UC Berkeley OS Sign"/>
              </a:rPr>
              <a:pPr algn="ctr"/>
              <a:t>48</a:t>
            </a:fld>
            <a:endParaRPr lang="en-US" altLang="en-US" sz="1477">
              <a:solidFill>
                <a:srgbClr val="002955"/>
              </a:solidFill>
              <a:latin typeface="UC Berkeley OS Sign"/>
              <a:ea typeface="MS PGothic" panose="020B0600070205080204" pitchFamily="34" charset="-128"/>
              <a:sym typeface="UC Berkeley OS Sign"/>
            </a:endParaRPr>
          </a:p>
        </p:txBody>
      </p:sp>
      <p:pic>
        <p:nvPicPr>
          <p:cNvPr id="179204"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177" y="1828354"/>
            <a:ext cx="6101209" cy="4851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080" y="914178"/>
            <a:ext cx="6020842" cy="74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15811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380628" y="1"/>
            <a:ext cx="8228707" cy="1190997"/>
          </a:xfrm>
        </p:spPr>
        <p:txBody>
          <a:bodyPr>
            <a:normAutofit/>
          </a:bodyPr>
          <a:lstStyle/>
          <a:p>
            <a:pPr>
              <a:lnSpc>
                <a:spcPct val="92000"/>
              </a:lnSpc>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4000" b="1" dirty="0"/>
              <a:t>Organizing Birds for Birdwatchers</a:t>
            </a:r>
            <a:endParaRPr lang="en-US" sz="4000" b="1" dirty="0">
              <a:sym typeface="UC Berkeley OS Sign"/>
            </a:endParaRPr>
          </a:p>
        </p:txBody>
      </p:sp>
      <p:sp>
        <p:nvSpPr>
          <p:cNvPr id="181251" name="Text Box 6"/>
          <p:cNvSpPr txBox="1">
            <a:spLocks noChangeArrowheads="1"/>
          </p:cNvSpPr>
          <p:nvPr/>
        </p:nvSpPr>
        <p:spPr bwMode="auto">
          <a:xfrm>
            <a:off x="8772303" y="6594574"/>
            <a:ext cx="87064" cy="22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pPr algn="ctr"/>
            <a:fld id="{7A225DD4-A867-4A20-8E3A-E7375ECBB74E}" type="slidenum">
              <a:rPr lang="en-US" altLang="en-US" sz="1477">
                <a:solidFill>
                  <a:srgbClr val="002955"/>
                </a:solidFill>
                <a:latin typeface="UC Berkeley OS Sign"/>
                <a:ea typeface="MS PGothic" panose="020B0600070205080204" pitchFamily="34" charset="-128"/>
                <a:sym typeface="UC Berkeley OS Sign"/>
              </a:rPr>
              <a:pPr algn="ctr"/>
              <a:t>49</a:t>
            </a:fld>
            <a:endParaRPr lang="en-US" altLang="en-US" sz="1477">
              <a:solidFill>
                <a:srgbClr val="002955"/>
              </a:solidFill>
              <a:latin typeface="UC Berkeley OS Sign"/>
              <a:ea typeface="MS PGothic" panose="020B0600070205080204" pitchFamily="34" charset="-128"/>
              <a:sym typeface="UC Berkeley OS Sign"/>
            </a:endParaRPr>
          </a:p>
        </p:txBody>
      </p:sp>
      <p:pic>
        <p:nvPicPr>
          <p:cNvPr id="181252" name="Picture 7" descr="DCA-Burgers.g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3828" y="1553766"/>
            <a:ext cx="5284143" cy="4635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76827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p:cNvSpPr>
            <a:spLocks noGrp="1" noChangeArrowheads="1"/>
          </p:cNvSpPr>
          <p:nvPr>
            <p:ph type="title"/>
          </p:nvPr>
        </p:nvSpPr>
        <p:spPr>
          <a:xfrm>
            <a:off x="285750" y="964407"/>
            <a:ext cx="8228707" cy="1190997"/>
          </a:xfrm>
        </p:spPr>
        <p:txBody>
          <a:bodyPr>
            <a:normAutofit/>
          </a:bodyPr>
          <a:lstStyle/>
          <a:p>
            <a:pPr>
              <a:lnSpc>
                <a:spcPct val="92000"/>
              </a:lnSpc>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4000" b="1" dirty="0"/>
              <a:t>Categorizing by Resource Type</a:t>
            </a:r>
            <a:endParaRPr lang="en-US" sz="4000" b="1" dirty="0">
              <a:sym typeface="UC Berkeley OS Sign"/>
            </a:endParaRPr>
          </a:p>
        </p:txBody>
      </p:sp>
      <p:sp>
        <p:nvSpPr>
          <p:cNvPr id="15363"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05E6A2B2-9D3C-4BC7-9256-E855A19F1FA4}" type="slidenum">
              <a:rPr lang="en-US" sz="1500">
                <a:solidFill>
                  <a:srgbClr val="002955"/>
                </a:solidFill>
                <a:latin typeface="UC Berkeley OS Sign"/>
                <a:ea typeface="MS PGothic" pitchFamily="34" charset="-128"/>
                <a:sym typeface="UC Berkeley OS Sign"/>
              </a:rPr>
              <a:pPr algn="ctr"/>
              <a:t>5</a:t>
            </a:fld>
            <a:endParaRPr lang="en-US" sz="1500" dirty="0">
              <a:solidFill>
                <a:srgbClr val="002955"/>
              </a:solidFill>
              <a:latin typeface="UC Berkeley OS Sign"/>
              <a:ea typeface="MS PGothic" pitchFamily="34" charset="-128"/>
              <a:sym typeface="UC Berkeley OS Sign"/>
            </a:endParaRPr>
          </a:p>
        </p:txBody>
      </p:sp>
      <p:graphicFrame>
        <p:nvGraphicFramePr>
          <p:cNvPr id="11" name="Diagram 10"/>
          <p:cNvGraphicFramePr/>
          <p:nvPr>
            <p:extLst>
              <p:ext uri="{D42A27DB-BD31-4B8C-83A1-F6EECF244321}">
                <p14:modId xmlns:p14="http://schemas.microsoft.com/office/powerpoint/2010/main" val="574393887"/>
              </p:ext>
            </p:extLst>
          </p:nvPr>
        </p:nvGraphicFramePr>
        <p:xfrm>
          <a:off x="533437" y="1143000"/>
          <a:ext cx="8325930" cy="54515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100405"/>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
          <p:cNvSpPr>
            <a:spLocks noGrp="1" noChangeArrowheads="1"/>
          </p:cNvSpPr>
          <p:nvPr>
            <p:ph type="title"/>
          </p:nvPr>
        </p:nvSpPr>
        <p:spPr>
          <a:xfrm>
            <a:off x="348545" y="533400"/>
            <a:ext cx="8228707" cy="1190997"/>
          </a:xfrm>
        </p:spPr>
        <p:txBody>
          <a:bodyPr>
            <a:normAutofit/>
          </a:bodyPr>
          <a:lstStyle/>
          <a:p>
            <a:pPr>
              <a:lnSpc>
                <a:spcPct val="92000"/>
              </a:lnSpc>
              <a:tabLst>
                <a:tab pos="659658" algn="l"/>
                <a:tab pos="1311502" algn="l"/>
                <a:tab pos="1972275" algn="l"/>
                <a:tab pos="2624119" algn="l"/>
                <a:tab pos="3284892" algn="l"/>
                <a:tab pos="3945666" algn="l"/>
                <a:tab pos="4597510" algn="l"/>
                <a:tab pos="5240424" algn="l"/>
                <a:tab pos="5910127" algn="l"/>
                <a:tab pos="6561971" algn="l"/>
                <a:tab pos="7231674" algn="l"/>
                <a:tab pos="7874589" algn="l"/>
              </a:tabLst>
            </a:pPr>
            <a:r>
              <a:rPr lang="en-US" sz="3600" b="1" dirty="0" smtClean="0">
                <a:sym typeface="UC Berkeley OS Sign"/>
              </a:rPr>
              <a:t>Why =&gt; Bias in Organizing Systems</a:t>
            </a:r>
            <a:endParaRPr lang="en-US" sz="3600" b="1" dirty="0">
              <a:sym typeface="UC Berkeley OS Sign"/>
            </a:endParaRPr>
          </a:p>
        </p:txBody>
      </p:sp>
      <p:sp>
        <p:nvSpPr>
          <p:cNvPr id="30723"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88" tIns="32144" rIns="64288" bIns="32144"/>
          <a:lstStyle/>
          <a:p>
            <a:pPr algn="ctr"/>
            <a:fld id="{B3CFB77E-D811-49BB-BDAD-BF078EBBFA80}" type="slidenum">
              <a:rPr lang="en-US" sz="1500">
                <a:solidFill>
                  <a:srgbClr val="002955"/>
                </a:solidFill>
                <a:latin typeface="UC Berkeley OS Sign"/>
                <a:ea typeface="MS PGothic" pitchFamily="34" charset="-128"/>
                <a:sym typeface="UC Berkeley OS Sign"/>
              </a:rPr>
              <a:pPr algn="ctr"/>
              <a:t>50</a:t>
            </a:fld>
            <a:endParaRPr lang="en-US" sz="1500" dirty="0">
              <a:solidFill>
                <a:srgbClr val="002955"/>
              </a:solidFill>
              <a:latin typeface="UC Berkeley OS Sign"/>
              <a:ea typeface="MS PGothic" pitchFamily="34" charset="-128"/>
              <a:sym typeface="UC Berkeley OS Sign"/>
            </a:endParaRPr>
          </a:p>
        </p:txBody>
      </p:sp>
      <p:sp>
        <p:nvSpPr>
          <p:cNvPr id="30724" name="Rectangle 7"/>
          <p:cNvSpPr>
            <a:spLocks noChangeArrowheads="1"/>
          </p:cNvSpPr>
          <p:nvPr/>
        </p:nvSpPr>
        <p:spPr bwMode="auto">
          <a:xfrm>
            <a:off x="476623" y="1600200"/>
            <a:ext cx="8382744" cy="3569465"/>
          </a:xfrm>
          <a:prstGeom prst="rect">
            <a:avLst/>
          </a:prstGeom>
          <a:noFill/>
          <a:ln w="9525">
            <a:noFill/>
            <a:miter lim="800000"/>
            <a:headEnd/>
            <a:tailEnd/>
          </a:ln>
        </p:spPr>
        <p:txBody>
          <a:bodyPr lIns="64288" tIns="32144" rIns="64288" bIns="32144">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latin typeface="UC Berkeley OS Sign"/>
              </a:rPr>
              <a:t>Personal and cultural categories and organizing systems are highly biased</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latin typeface="UC Berkeley OS Sign"/>
              </a:rPr>
              <a:t>Creating institutional categories </a:t>
            </a:r>
            <a:r>
              <a:rPr lang="en-US" sz="2800" dirty="0" smtClean="0">
                <a:latin typeface="UC Berkeley OS Sign"/>
              </a:rPr>
              <a:t>using </a:t>
            </a:r>
            <a:r>
              <a:rPr lang="en-US" sz="2800" dirty="0">
                <a:latin typeface="UC Berkeley OS Sign"/>
              </a:rPr>
              <a:t>more systematic processes </a:t>
            </a:r>
            <a:r>
              <a:rPr lang="en-US" sz="2800" dirty="0" smtClean="0">
                <a:latin typeface="UC Berkeley OS Sign"/>
              </a:rPr>
              <a:t>does </a:t>
            </a:r>
            <a:r>
              <a:rPr lang="en-US" sz="2800" dirty="0">
                <a:latin typeface="UC Berkeley OS Sign"/>
              </a:rPr>
              <a:t>not prevent them from being biased</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latin typeface="UC Berkeley OS Sign"/>
              </a:rPr>
              <a:t>Indeed, the goal of institutional categories is often to impose or incentivize biases in interpretation or behavior</a:t>
            </a:r>
          </a:p>
        </p:txBody>
      </p:sp>
    </p:spTree>
    <p:extLst>
      <p:ext uri="{BB962C8B-B14F-4D97-AF65-F5344CB8AC3E}">
        <p14:creationId xmlns:p14="http://schemas.microsoft.com/office/powerpoint/2010/main" val="3790095322"/>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88" tIns="32144" rIns="64288" bIns="32144"/>
          <a:lstStyle/>
          <a:p>
            <a:pPr algn="ctr"/>
            <a:fld id="{AE6A89F7-5E69-4D9F-A524-AC13C82C23BA}" type="slidenum">
              <a:rPr lang="en-US" sz="1500">
                <a:solidFill>
                  <a:srgbClr val="002955"/>
                </a:solidFill>
                <a:latin typeface="UC Berkeley OS Sign"/>
                <a:ea typeface="MS PGothic" pitchFamily="34" charset="-128"/>
                <a:sym typeface="UC Berkeley OS Sign"/>
              </a:rPr>
              <a:pPr algn="ctr"/>
              <a:t>51</a:t>
            </a:fld>
            <a:endParaRPr lang="en-US" sz="1500" dirty="0">
              <a:solidFill>
                <a:srgbClr val="002955"/>
              </a:solidFill>
              <a:latin typeface="UC Berkeley OS Sign"/>
              <a:ea typeface="MS PGothic" pitchFamily="34" charset="-128"/>
              <a:sym typeface="UC Berkeley OS Sign"/>
            </a:endParaRPr>
          </a:p>
        </p:txBody>
      </p:sp>
      <p:sp>
        <p:nvSpPr>
          <p:cNvPr id="29699" name="Title 9"/>
          <p:cNvSpPr>
            <a:spLocks noGrp="1"/>
          </p:cNvSpPr>
          <p:nvPr>
            <p:ph type="title"/>
          </p:nvPr>
        </p:nvSpPr>
        <p:spPr/>
        <p:txBody>
          <a:bodyPr>
            <a:normAutofit/>
          </a:bodyPr>
          <a:lstStyle/>
          <a:p>
            <a:pPr>
              <a:lnSpc>
                <a:spcPct val="92000"/>
              </a:lnSpc>
              <a:tabLst>
                <a:tab pos="659658" algn="l"/>
                <a:tab pos="1311502" algn="l"/>
                <a:tab pos="1972275" algn="l"/>
                <a:tab pos="2624119" algn="l"/>
                <a:tab pos="3284892" algn="l"/>
                <a:tab pos="3945666" algn="l"/>
                <a:tab pos="4597510" algn="l"/>
                <a:tab pos="5240424" algn="l"/>
                <a:tab pos="5910127" algn="l"/>
                <a:tab pos="6561971" algn="l"/>
                <a:tab pos="7231674" algn="l"/>
                <a:tab pos="7874589" algn="l"/>
              </a:tabLst>
            </a:pPr>
            <a:r>
              <a:rPr lang="en-US" sz="3600" b="1" dirty="0">
                <a:sym typeface="UC Berkeley OS Sign"/>
              </a:rPr>
              <a:t>Library of Congress Classification</a:t>
            </a:r>
          </a:p>
        </p:txBody>
      </p:sp>
      <p:pic>
        <p:nvPicPr>
          <p:cNvPr id="29700" name="Picture 2"/>
          <p:cNvPicPr>
            <a:picLocks noChangeAspect="1" noChangeArrowheads="1"/>
          </p:cNvPicPr>
          <p:nvPr/>
        </p:nvPicPr>
        <p:blipFill>
          <a:blip r:embed="rId3" cstate="print"/>
          <a:srcRect/>
          <a:stretch>
            <a:fillRect/>
          </a:stretch>
        </p:blipFill>
        <p:spPr bwMode="auto">
          <a:xfrm>
            <a:off x="156270" y="1371824"/>
            <a:ext cx="8614916" cy="4962674"/>
          </a:xfrm>
          <a:prstGeom prst="rect">
            <a:avLst/>
          </a:prstGeom>
          <a:noFill/>
          <a:ln w="9525">
            <a:noFill/>
            <a:miter lim="800000"/>
            <a:headEnd/>
            <a:tailEnd/>
          </a:ln>
        </p:spPr>
      </p:pic>
    </p:spTree>
    <p:extLst>
      <p:ext uri="{BB962C8B-B14F-4D97-AF65-F5344CB8AC3E}">
        <p14:creationId xmlns:p14="http://schemas.microsoft.com/office/powerpoint/2010/main" val="1332784864"/>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88" tIns="32144" rIns="64288" bIns="32144"/>
          <a:lstStyle/>
          <a:p>
            <a:pPr algn="ctr"/>
            <a:fld id="{E4FB914B-3E91-4260-A570-46C5E275F8F1}" type="slidenum">
              <a:rPr lang="en-US" sz="1500">
                <a:solidFill>
                  <a:srgbClr val="002955"/>
                </a:solidFill>
                <a:latin typeface="UC Berkeley OS Sign"/>
                <a:ea typeface="MS PGothic" pitchFamily="34" charset="-128"/>
                <a:sym typeface="UC Berkeley OS Sign"/>
              </a:rPr>
              <a:pPr algn="ctr"/>
              <a:t>52</a:t>
            </a:fld>
            <a:endParaRPr lang="en-US" sz="1500" dirty="0">
              <a:solidFill>
                <a:srgbClr val="002955"/>
              </a:solidFill>
              <a:latin typeface="UC Berkeley OS Sign"/>
              <a:ea typeface="MS PGothic" pitchFamily="34" charset="-128"/>
              <a:sym typeface="UC Berkeley OS Sign"/>
            </a:endParaRPr>
          </a:p>
        </p:txBody>
      </p:sp>
      <p:sp>
        <p:nvSpPr>
          <p:cNvPr id="31747" name="Title 9"/>
          <p:cNvSpPr>
            <a:spLocks noGrp="1"/>
          </p:cNvSpPr>
          <p:nvPr>
            <p:ph type="title"/>
          </p:nvPr>
        </p:nvSpPr>
        <p:spPr/>
        <p:txBody>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sym typeface="UC Berkeley OS Sign"/>
              </a:rPr>
              <a:t>Top Level BISAC Categories</a:t>
            </a:r>
            <a:r>
              <a:rPr lang="en-US" sz="3400" dirty="0" smtClean="0">
                <a:sym typeface="UC Berkeley OS Sign"/>
              </a:rPr>
              <a:t/>
            </a:r>
            <a:br>
              <a:rPr lang="en-US" sz="3400" dirty="0" smtClean="0">
                <a:sym typeface="UC Berkeley OS Sign"/>
              </a:rPr>
            </a:br>
            <a:r>
              <a:rPr lang="en-US" sz="3400" dirty="0" smtClean="0">
                <a:sym typeface="UC Berkeley OS Sign"/>
              </a:rPr>
              <a:t>(used in bookstores)</a:t>
            </a:r>
            <a:endParaRPr lang="en-US" sz="3400" dirty="0" smtClean="0">
              <a:solidFill>
                <a:srgbClr val="FF0000"/>
              </a:solidFill>
              <a:sym typeface="UC Berkeley OS Sign"/>
            </a:endParaRPr>
          </a:p>
        </p:txBody>
      </p:sp>
      <p:pic>
        <p:nvPicPr>
          <p:cNvPr id="31748" name="Picture 2"/>
          <p:cNvPicPr>
            <a:picLocks noChangeAspect="1" noChangeArrowheads="1"/>
          </p:cNvPicPr>
          <p:nvPr/>
        </p:nvPicPr>
        <p:blipFill>
          <a:blip r:embed="rId3" cstate="print"/>
          <a:srcRect/>
          <a:stretch>
            <a:fillRect/>
          </a:stretch>
        </p:blipFill>
        <p:spPr bwMode="auto">
          <a:xfrm>
            <a:off x="304726" y="1676549"/>
            <a:ext cx="2229073" cy="4647902"/>
          </a:xfrm>
          <a:prstGeom prst="rect">
            <a:avLst/>
          </a:prstGeom>
          <a:noFill/>
          <a:ln w="9525">
            <a:noFill/>
            <a:miter lim="800000"/>
            <a:headEnd/>
            <a:tailEnd/>
          </a:ln>
        </p:spPr>
      </p:pic>
      <p:pic>
        <p:nvPicPr>
          <p:cNvPr id="31749" name="Picture 3"/>
          <p:cNvPicPr>
            <a:picLocks noChangeAspect="1" noChangeArrowheads="1"/>
          </p:cNvPicPr>
          <p:nvPr/>
        </p:nvPicPr>
        <p:blipFill>
          <a:blip r:embed="rId4" cstate="print"/>
          <a:srcRect/>
          <a:stretch>
            <a:fillRect/>
          </a:stretch>
        </p:blipFill>
        <p:spPr bwMode="auto">
          <a:xfrm>
            <a:off x="2590726" y="1905372"/>
            <a:ext cx="1971229" cy="4494981"/>
          </a:xfrm>
          <a:prstGeom prst="rect">
            <a:avLst/>
          </a:prstGeom>
          <a:noFill/>
          <a:ln w="9525">
            <a:noFill/>
            <a:miter lim="800000"/>
            <a:headEnd/>
            <a:tailEnd/>
          </a:ln>
        </p:spPr>
      </p:pic>
      <p:pic>
        <p:nvPicPr>
          <p:cNvPr id="31750" name="Picture 4"/>
          <p:cNvPicPr>
            <a:picLocks noChangeAspect="1" noChangeArrowheads="1"/>
          </p:cNvPicPr>
          <p:nvPr/>
        </p:nvPicPr>
        <p:blipFill>
          <a:blip r:embed="rId5" cstate="print"/>
          <a:srcRect/>
          <a:stretch>
            <a:fillRect/>
          </a:stretch>
        </p:blipFill>
        <p:spPr bwMode="auto">
          <a:xfrm>
            <a:off x="4419079" y="1752451"/>
            <a:ext cx="2124149" cy="4572000"/>
          </a:xfrm>
          <a:prstGeom prst="rect">
            <a:avLst/>
          </a:prstGeom>
          <a:noFill/>
          <a:ln w="9525">
            <a:noFill/>
            <a:miter lim="800000"/>
            <a:headEnd/>
            <a:tailEnd/>
          </a:ln>
        </p:spPr>
      </p:pic>
      <p:pic>
        <p:nvPicPr>
          <p:cNvPr id="31751" name="Picture 5"/>
          <p:cNvPicPr>
            <a:picLocks noChangeAspect="1" noChangeArrowheads="1"/>
          </p:cNvPicPr>
          <p:nvPr/>
        </p:nvPicPr>
        <p:blipFill>
          <a:blip r:embed="rId6" cstate="print"/>
          <a:srcRect/>
          <a:stretch>
            <a:fillRect/>
          </a:stretch>
        </p:blipFill>
        <p:spPr bwMode="auto">
          <a:xfrm>
            <a:off x="6705080" y="1752451"/>
            <a:ext cx="2096244" cy="4496098"/>
          </a:xfrm>
          <a:prstGeom prst="rect">
            <a:avLst/>
          </a:prstGeom>
          <a:noFill/>
          <a:ln w="9525">
            <a:noFill/>
            <a:miter lim="800000"/>
            <a:headEnd/>
            <a:tailEnd/>
          </a:ln>
        </p:spPr>
      </p:pic>
    </p:spTree>
    <p:extLst>
      <p:ext uri="{BB962C8B-B14F-4D97-AF65-F5344CB8AC3E}">
        <p14:creationId xmlns:p14="http://schemas.microsoft.com/office/powerpoint/2010/main" val="1179757455"/>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53</a:t>
            </a:fld>
            <a:endParaRPr lang="en-US" sz="1500" dirty="0">
              <a:solidFill>
                <a:srgbClr val="002955"/>
              </a:solidFill>
              <a:latin typeface="UC Berkeley OS Sign"/>
              <a:ea typeface="MS PGothic" pitchFamily="34" charset="-128"/>
              <a:sym typeface="UC Berkeley OS Sign"/>
            </a:endParaRPr>
          </a:p>
        </p:txBody>
      </p:sp>
      <p:pic>
        <p:nvPicPr>
          <p:cNvPr id="8" name="Picture 7" descr="MartialArtsCategories.gif"/>
          <p:cNvPicPr>
            <a:picLocks noChangeAspect="1"/>
          </p:cNvPicPr>
          <p:nvPr/>
        </p:nvPicPr>
        <p:blipFill>
          <a:blip r:embed="rId3" cstate="print"/>
          <a:stretch>
            <a:fillRect/>
          </a:stretch>
        </p:blipFill>
        <p:spPr>
          <a:xfrm>
            <a:off x="508799" y="1295401"/>
            <a:ext cx="8025601" cy="5289600"/>
          </a:xfrm>
          <a:prstGeom prst="rect">
            <a:avLst/>
          </a:prstGeom>
        </p:spPr>
      </p:pic>
      <p:sp>
        <p:nvSpPr>
          <p:cNvPr id="10" name="Title 9"/>
          <p:cNvSpPr>
            <a:spLocks noGrp="1"/>
          </p:cNvSpPr>
          <p:nvPr>
            <p:ph type="title"/>
          </p:nvPr>
        </p:nvSpPr>
        <p:spPr/>
        <p:txBody>
          <a:bodyPr>
            <a:normAutofit/>
          </a:bodyPr>
          <a:lstStyle/>
          <a:p>
            <a:r>
              <a:rPr lang="en-US" b="1" dirty="0" smtClean="0"/>
              <a:t>CAFE Categories: Find the Truck(s)</a:t>
            </a:r>
            <a:endParaRPr lang="en-US" dirty="0"/>
          </a:p>
        </p:txBody>
      </p:sp>
      <p:sp>
        <p:nvSpPr>
          <p:cNvPr id="2" name="TextBox 1"/>
          <p:cNvSpPr txBox="1"/>
          <p:nvPr/>
        </p:nvSpPr>
        <p:spPr>
          <a:xfrm>
            <a:off x="5334000" y="6248400"/>
            <a:ext cx="3200400" cy="400110"/>
          </a:xfrm>
          <a:prstGeom prst="rect">
            <a:avLst/>
          </a:prstGeom>
          <a:noFill/>
        </p:spPr>
        <p:txBody>
          <a:bodyPr wrap="square" rtlCol="0">
            <a:spAutoFit/>
          </a:bodyPr>
          <a:lstStyle/>
          <a:p>
            <a:r>
              <a:rPr lang="en-US" sz="2000" b="1" dirty="0" smtClean="0"/>
              <a:t>(See sidebar near TDO 7.2.4)</a:t>
            </a:r>
            <a:endParaRPr lang="en-US" sz="2000" b="1" dirty="0"/>
          </a:p>
        </p:txBody>
      </p:sp>
    </p:spTree>
    <p:extLst>
      <p:ext uri="{BB962C8B-B14F-4D97-AF65-F5344CB8AC3E}">
        <p14:creationId xmlns:p14="http://schemas.microsoft.com/office/powerpoint/2010/main" val="3459618772"/>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
          <p:cNvSpPr>
            <a:spLocks noGrp="1" noChangeArrowheads="1"/>
          </p:cNvSpPr>
          <p:nvPr>
            <p:ph type="title"/>
          </p:nvPr>
        </p:nvSpPr>
        <p:spPr>
          <a:xfrm>
            <a:off x="579455" y="429222"/>
            <a:ext cx="8228707" cy="1190997"/>
          </a:xfrm>
        </p:spPr>
        <p:txBody>
          <a:bodyPr>
            <a:normAutofit/>
          </a:bodyPr>
          <a:lstStyle/>
          <a:p>
            <a:pPr>
              <a:lnSpc>
                <a:spcPct val="92000"/>
              </a:lnSpc>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3600" b="1" dirty="0" smtClean="0">
                <a:sym typeface="UC Berkeley OS Sign"/>
              </a:rPr>
              <a:t>Organizing Creates Winners </a:t>
            </a:r>
            <a:r>
              <a:rPr lang="en-US" sz="3600" b="1" dirty="0">
                <a:sym typeface="UC Berkeley OS Sign"/>
              </a:rPr>
              <a:t>and Losers</a:t>
            </a:r>
          </a:p>
        </p:txBody>
      </p:sp>
      <p:sp>
        <p:nvSpPr>
          <p:cNvPr id="40963"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B448A50E-7F6D-428A-88F8-8870F174DB61}" type="slidenum">
              <a:rPr lang="en-US" sz="1500">
                <a:solidFill>
                  <a:srgbClr val="002955"/>
                </a:solidFill>
                <a:latin typeface="UC Berkeley OS Sign"/>
                <a:ea typeface="MS PGothic" pitchFamily="34" charset="-128"/>
                <a:sym typeface="UC Berkeley OS Sign"/>
              </a:rPr>
              <a:pPr algn="ctr"/>
              <a:t>54</a:t>
            </a:fld>
            <a:endParaRPr lang="en-US" sz="1500" dirty="0">
              <a:solidFill>
                <a:srgbClr val="002955"/>
              </a:solidFill>
              <a:latin typeface="UC Berkeley OS Sign"/>
              <a:ea typeface="MS PGothic" pitchFamily="34" charset="-128"/>
              <a:sym typeface="UC Berkeley OS Sign"/>
            </a:endParaRPr>
          </a:p>
        </p:txBody>
      </p:sp>
      <p:sp>
        <p:nvSpPr>
          <p:cNvPr id="21511" name="Rectangle 7"/>
          <p:cNvSpPr>
            <a:spLocks noChangeArrowheads="1"/>
          </p:cNvSpPr>
          <p:nvPr/>
        </p:nvSpPr>
        <p:spPr bwMode="auto">
          <a:xfrm>
            <a:off x="990600" y="1828800"/>
            <a:ext cx="7540228" cy="3619867"/>
          </a:xfrm>
          <a:prstGeom prst="rect">
            <a:avLst/>
          </a:prstGeom>
          <a:noFill/>
          <a:ln w="9525">
            <a:noFill/>
            <a:miter lim="800000"/>
            <a:headEnd/>
            <a:tailEnd/>
          </a:ln>
        </p:spPr>
        <p:txBody>
          <a:bodyPr wrap="square" lIns="64291" tIns="32146" rIns="64291" bIns="32146">
            <a:spAutoFit/>
          </a:bodyPr>
          <a:lstStyle/>
          <a:p>
            <a:pPr marL="160729" indent="-160729">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t> </a:t>
            </a:r>
            <a:r>
              <a:rPr lang="en-US" sz="2400" dirty="0" smtClean="0"/>
              <a:t>Organizing systems embody </a:t>
            </a:r>
            <a:r>
              <a:rPr lang="en-US" sz="2400" dirty="0"/>
              <a:t>the priorities and values of those designing </a:t>
            </a:r>
            <a:r>
              <a:rPr lang="en-US" sz="2400" dirty="0" smtClean="0"/>
              <a:t>them, </a:t>
            </a:r>
            <a:r>
              <a:rPr lang="en-US" sz="2400" dirty="0"/>
              <a:t>yielding arrangements and interactions designed to control or change the behaviors of the </a:t>
            </a:r>
            <a:r>
              <a:rPr lang="en-US" sz="2400" dirty="0" smtClean="0"/>
              <a:t>users</a:t>
            </a:r>
          </a:p>
          <a:p>
            <a:pPr marL="617929" lvl="1" indent="-160729">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400" dirty="0" smtClean="0"/>
              <a:t>Priority queues</a:t>
            </a:r>
          </a:p>
          <a:p>
            <a:pPr marL="617929" lvl="1" indent="-160729">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400" dirty="0" smtClean="0"/>
              <a:t>Choice architecture, default values</a:t>
            </a:r>
            <a:endParaRPr lang="en-US" sz="2400" dirty="0"/>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400" dirty="0" smtClean="0"/>
              <a:t>Segregation and discrimination</a:t>
            </a:r>
          </a:p>
          <a:p>
            <a:pPr marL="160729" indent="-160729">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400" dirty="0">
              <a:latin typeface="UC Berkeley OS Sign"/>
            </a:endParaRPr>
          </a:p>
        </p:txBody>
      </p:sp>
    </p:spTree>
    <p:extLst>
      <p:ext uri="{BB962C8B-B14F-4D97-AF65-F5344CB8AC3E}">
        <p14:creationId xmlns:p14="http://schemas.microsoft.com/office/powerpoint/2010/main" val="2116618596"/>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security lines at airpor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1827" y="533400"/>
            <a:ext cx="4481381" cy="304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Object 5"/>
          <p:cNvGraphicFramePr>
            <a:graphicFrameLocks noChangeAspect="1"/>
          </p:cNvGraphicFramePr>
          <p:nvPr>
            <p:extLst/>
          </p:nvPr>
        </p:nvGraphicFramePr>
        <p:xfrm>
          <a:off x="5105399" y="3831336"/>
          <a:ext cx="3776334" cy="2569464"/>
        </p:xfrm>
        <a:graphic>
          <a:graphicData uri="http://schemas.openxmlformats.org/presentationml/2006/ole">
            <mc:AlternateContent xmlns:mc="http://schemas.openxmlformats.org/markup-compatibility/2006">
              <mc:Choice xmlns:v="urn:schemas-microsoft-com:vml" Requires="v">
                <p:oleObj spid="_x0000_s1108" name="Image" r:id="rId5" imgW="2463492" imgH="1676190" progId="">
                  <p:embed/>
                </p:oleObj>
              </mc:Choice>
              <mc:Fallback>
                <p:oleObj name="Image" r:id="rId5" imgW="2463492" imgH="1676190" progId="">
                  <p:embed/>
                  <p:pic>
                    <p:nvPicPr>
                      <p:cNvPr id="0" name="Picture 5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399" y="3831336"/>
                        <a:ext cx="3776334" cy="256946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nvPr>
        </p:nvGraphicFramePr>
        <p:xfrm>
          <a:off x="167640" y="3810000"/>
          <a:ext cx="4559808" cy="2590800"/>
        </p:xfrm>
        <a:graphic>
          <a:graphicData uri="http://schemas.openxmlformats.org/presentationml/2006/ole">
            <mc:AlternateContent xmlns:mc="http://schemas.openxmlformats.org/markup-compatibility/2006">
              <mc:Choice xmlns:v="urn:schemas-microsoft-com:vml" Requires="v">
                <p:oleObj spid="_x0000_s1109" name="Image" r:id="rId7" imgW="3352381" imgH="1904762" progId="">
                  <p:embed/>
                </p:oleObj>
              </mc:Choice>
              <mc:Fallback>
                <p:oleObj name="Image" r:id="rId7" imgW="3352381" imgH="1904762" progId="">
                  <p:embed/>
                  <p:pic>
                    <p:nvPicPr>
                      <p:cNvPr id="0" name="Picture 5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640" y="3810000"/>
                        <a:ext cx="4559808" cy="2590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p:cNvSpPr/>
          <p:nvPr/>
        </p:nvSpPr>
        <p:spPr>
          <a:xfrm>
            <a:off x="4953000" y="990600"/>
            <a:ext cx="3962400" cy="1621406"/>
          </a:xfrm>
          <a:prstGeom prst="rect">
            <a:avLst/>
          </a:prstGeom>
        </p:spPr>
        <p:txBody>
          <a:bodyPr wrap="square">
            <a:spAutoFit/>
          </a:bodyPr>
          <a:lstStyle/>
          <a:p>
            <a:pPr algn="ctr" fontAlgn="base">
              <a:lnSpc>
                <a:spcPct val="92000"/>
              </a:lnSpc>
              <a:spcBef>
                <a:spcPct val="0"/>
              </a:spcBef>
              <a:spcAft>
                <a:spcPct val="0"/>
              </a:spcAft>
              <a:buClr>
                <a:srgbClr val="002955"/>
              </a:buClr>
              <a:buSzPct val="44000"/>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3600" b="1" dirty="0">
                <a:latin typeface="+mj-lt"/>
                <a:ea typeface="+mj-ea"/>
                <a:cs typeface="+mj-cs"/>
                <a:sym typeface="UC Berkeley OS Sign"/>
              </a:rPr>
              <a:t>Winners and Losers in Airport Organizing Systems</a:t>
            </a:r>
            <a:endParaRPr lang="en-US" sz="3600" b="1" dirty="0">
              <a:latin typeface="+mj-lt"/>
              <a:ea typeface="+mj-ea"/>
              <a:cs typeface="+mj-cs"/>
            </a:endParaRPr>
          </a:p>
        </p:txBody>
      </p:sp>
    </p:spTree>
    <p:extLst>
      <p:ext uri="{BB962C8B-B14F-4D97-AF65-F5344CB8AC3E}">
        <p14:creationId xmlns:p14="http://schemas.microsoft.com/office/powerpoint/2010/main" val="89077774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Text Box 6"/>
          <p:cNvSpPr txBox="1">
            <a:spLocks noChangeArrowheads="1"/>
          </p:cNvSpPr>
          <p:nvPr/>
        </p:nvSpPr>
        <p:spPr bwMode="auto">
          <a:xfrm>
            <a:off x="7722227" y="5803180"/>
            <a:ext cx="65298" cy="167432"/>
          </a:xfrm>
          <a:prstGeom prst="rect">
            <a:avLst/>
          </a:prstGeom>
          <a:noFill/>
          <a:ln w="12700">
            <a:noFill/>
            <a:miter lim="800000"/>
            <a:headEnd/>
            <a:tailEnd/>
          </a:ln>
        </p:spPr>
        <p:txBody>
          <a:bodyPr wrap="none" lIns="48218" tIns="24110" rIns="48218" bIns="24110"/>
          <a:lstStyle/>
          <a:p>
            <a:pPr algn="ctr"/>
            <a:endParaRPr lang="en-US" sz="1125" dirty="0">
              <a:solidFill>
                <a:srgbClr val="002955"/>
              </a:solidFill>
              <a:latin typeface="UC Berkeley OS Sign"/>
              <a:ea typeface="MS PGothic" pitchFamily="34" charset="-128"/>
              <a:sym typeface="UC Berkeley OS Sign"/>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 y="2209800"/>
            <a:ext cx="6209411" cy="4132080"/>
          </a:xfrm>
          <a:prstGeom prst="rect">
            <a:avLst/>
          </a:prstGeom>
        </p:spPr>
      </p:pic>
      <p:sp>
        <p:nvSpPr>
          <p:cNvPr id="3" name="TextBox 2"/>
          <p:cNvSpPr txBox="1"/>
          <p:nvPr/>
        </p:nvSpPr>
        <p:spPr>
          <a:xfrm>
            <a:off x="637641" y="549006"/>
            <a:ext cx="8090356" cy="1281505"/>
          </a:xfrm>
          <a:prstGeom prst="rect">
            <a:avLst/>
          </a:prstGeom>
          <a:noFill/>
        </p:spPr>
        <p:txBody>
          <a:bodyPr wrap="square" rtlCol="0">
            <a:spAutoFit/>
          </a:bodyPr>
          <a:lstStyle/>
          <a:p>
            <a:pPr eaLnBrk="0" fontAlgn="base" hangingPunct="0">
              <a:lnSpc>
                <a:spcPct val="92000"/>
              </a:lnSpc>
              <a:spcBef>
                <a:spcPts val="949"/>
              </a:spcBef>
              <a:spcAft>
                <a:spcPct val="0"/>
              </a:spcAft>
              <a:buClr>
                <a:srgbClr val="002955"/>
              </a:buClr>
              <a:buSzPct val="44000"/>
              <a:tabLst>
                <a:tab pos="495580" algn="l"/>
                <a:tab pos="984463" algn="l"/>
                <a:tab pos="1480043" algn="l"/>
                <a:tab pos="1968926" algn="l"/>
                <a:tab pos="2464506" algn="l"/>
                <a:tab pos="2960087" algn="l"/>
                <a:tab pos="3448970" algn="l"/>
                <a:tab pos="3931155" algn="l"/>
                <a:tab pos="4433432" algn="l"/>
                <a:tab pos="4922315" algn="l"/>
                <a:tab pos="5424593" algn="l"/>
                <a:tab pos="5906778" algn="l"/>
              </a:tabLst>
              <a:defRPr/>
            </a:pPr>
            <a:r>
              <a:rPr lang="en-US" altLang="ko-KR" sz="2800" dirty="0">
                <a:latin typeface="UC Berkeley OS Sign"/>
                <a:sym typeface="UC Berkeley OS Sign"/>
              </a:rPr>
              <a:t>If school kids are more likely to eat foods at eye level at the beginning and end of the cafeteria buffet, </a:t>
            </a:r>
            <a:r>
              <a:rPr lang="en-US" altLang="ko-KR" sz="2800" dirty="0">
                <a:solidFill>
                  <a:srgbClr val="FF0000"/>
                </a:solidFill>
                <a:latin typeface="UC Berkeley OS Sign"/>
                <a:sym typeface="UC Berkeley OS Sign"/>
              </a:rPr>
              <a:t>how do you arrange the food</a:t>
            </a:r>
            <a:r>
              <a:rPr lang="en-US" altLang="ko-KR" sz="2800" dirty="0">
                <a:latin typeface="UC Berkeley OS Sign"/>
                <a:sym typeface="UC Berkeley OS Sign"/>
              </a:rPr>
              <a:t>? </a:t>
            </a:r>
          </a:p>
        </p:txBody>
      </p:sp>
    </p:spTree>
    <p:extLst>
      <p:ext uri="{BB962C8B-B14F-4D97-AF65-F5344CB8AC3E}">
        <p14:creationId xmlns:p14="http://schemas.microsoft.com/office/powerpoint/2010/main" val="1457447175"/>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
          <p:cNvSpPr>
            <a:spLocks noGrp="1" noChangeArrowheads="1"/>
          </p:cNvSpPr>
          <p:nvPr>
            <p:ph type="title"/>
          </p:nvPr>
        </p:nvSpPr>
        <p:spPr>
          <a:xfrm>
            <a:off x="455414" y="804788"/>
            <a:ext cx="8228707" cy="1190997"/>
          </a:xfrm>
        </p:spPr>
        <p:txBody>
          <a:bodyPr>
            <a:normAutofit/>
          </a:bodyPr>
          <a:lstStyle/>
          <a:p>
            <a:pPr fontAlgn="base">
              <a:lnSpc>
                <a:spcPct val="92000"/>
              </a:lnSpc>
              <a:spcAft>
                <a:spcPct val="0"/>
              </a:spcAft>
              <a:buClr>
                <a:srgbClr val="002955"/>
              </a:buClr>
              <a:buSzPct val="44000"/>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3600" b="1" dirty="0">
                <a:sym typeface="UC Berkeley OS Sign"/>
              </a:rPr>
              <a:t>How Much Is It Being Organized?</a:t>
            </a:r>
          </a:p>
        </p:txBody>
      </p:sp>
      <p:sp>
        <p:nvSpPr>
          <p:cNvPr id="44035"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6C62BC43-6873-4B92-9B89-E85284A87690}" type="slidenum">
              <a:rPr lang="en-US" sz="1500">
                <a:solidFill>
                  <a:srgbClr val="002955"/>
                </a:solidFill>
                <a:latin typeface="UC Berkeley OS Sign"/>
                <a:ea typeface="MS PGothic" pitchFamily="34" charset="-128"/>
                <a:sym typeface="UC Berkeley OS Sign"/>
              </a:rPr>
              <a:pPr algn="ctr"/>
              <a:t>57</a:t>
            </a:fld>
            <a:endParaRPr lang="en-US" sz="1500" dirty="0">
              <a:solidFill>
                <a:srgbClr val="002955"/>
              </a:solidFill>
              <a:latin typeface="UC Berkeley OS Sign"/>
              <a:ea typeface="MS PGothic" pitchFamily="34" charset="-128"/>
              <a:sym typeface="UC Berkeley OS Sign"/>
            </a:endParaRPr>
          </a:p>
        </p:txBody>
      </p:sp>
      <p:sp>
        <p:nvSpPr>
          <p:cNvPr id="44036" name="Rectangle 8"/>
          <p:cNvSpPr>
            <a:spLocks noChangeArrowheads="1"/>
          </p:cNvSpPr>
          <p:nvPr/>
        </p:nvSpPr>
        <p:spPr bwMode="auto">
          <a:xfrm>
            <a:off x="838200" y="2040434"/>
            <a:ext cx="6934200" cy="3629998"/>
          </a:xfrm>
          <a:prstGeom prst="rect">
            <a:avLst/>
          </a:prstGeom>
          <a:noFill/>
          <a:ln w="9525">
            <a:noFill/>
            <a:miter lim="800000"/>
            <a:headEnd/>
            <a:tailEnd/>
          </a:ln>
        </p:spPr>
        <p:txBody>
          <a:bodyPr wrap="square" lIns="64291" tIns="32146" rIns="64291" bIns="32146">
            <a:spAutoFit/>
          </a:bodyPr>
          <a:lstStyle/>
          <a:p>
            <a:pPr>
              <a:spcAft>
                <a:spcPts val="422"/>
              </a:spcAft>
              <a:buFont typeface="Arial" pitchFamily="34" charset="0"/>
              <a:buChar char="•"/>
            </a:pPr>
            <a:r>
              <a:rPr lang="en-US" sz="2500" dirty="0">
                <a:latin typeface="UC Berkeley OS Sign"/>
              </a:rPr>
              <a:t>Not everything is equally organizable, because not everything is equally describable</a:t>
            </a:r>
          </a:p>
          <a:p>
            <a:pPr>
              <a:spcAft>
                <a:spcPts val="422"/>
              </a:spcAft>
              <a:buFont typeface="Arial" pitchFamily="34" charset="0"/>
              <a:buChar char="•"/>
            </a:pPr>
            <a:r>
              <a:rPr lang="en-US" sz="2500" dirty="0">
                <a:latin typeface="UC Berkeley OS Sign"/>
              </a:rPr>
              <a:t>A controlled vocabulary can yield more consistent organization</a:t>
            </a:r>
          </a:p>
          <a:p>
            <a:pPr>
              <a:spcAft>
                <a:spcPts val="422"/>
              </a:spcAft>
              <a:buFont typeface="Arial" pitchFamily="34" charset="0"/>
              <a:buChar char="•"/>
            </a:pPr>
            <a:r>
              <a:rPr lang="en-US" sz="2500" dirty="0" smtClean="0">
                <a:latin typeface="UC Berkeley OS Sign"/>
              </a:rPr>
              <a:t> If you are organizing a fixed collection of resources, you might organize it more than if you need an organizing system that can accommodate resources that you might have in the future</a:t>
            </a:r>
            <a:endParaRPr lang="en-US" sz="2500" dirty="0">
              <a:latin typeface="UC Berkeley OS Sign"/>
            </a:endParaRPr>
          </a:p>
        </p:txBody>
      </p:sp>
    </p:spTree>
    <p:extLst>
      <p:ext uri="{BB962C8B-B14F-4D97-AF65-F5344CB8AC3E}">
        <p14:creationId xmlns:p14="http://schemas.microsoft.com/office/powerpoint/2010/main" val="2261799954"/>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
          <p:cNvSpPr>
            <a:spLocks noGrp="1" noChangeArrowheads="1"/>
          </p:cNvSpPr>
          <p:nvPr>
            <p:ph type="title"/>
          </p:nvPr>
        </p:nvSpPr>
        <p:spPr>
          <a:xfrm>
            <a:off x="457200" y="544842"/>
            <a:ext cx="8228707" cy="1190997"/>
          </a:xfrm>
        </p:spPr>
        <p:txBody>
          <a:bodyPr>
            <a:normAutofit/>
          </a:bodyPr>
          <a:lstStyle/>
          <a:p>
            <a:pPr fontAlgn="base">
              <a:lnSpc>
                <a:spcPct val="92000"/>
              </a:lnSpc>
              <a:spcAft>
                <a:spcPct val="0"/>
              </a:spcAft>
              <a:buClr>
                <a:srgbClr val="002955"/>
              </a:buClr>
              <a:buSzPct val="44000"/>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3600" b="1" dirty="0">
                <a:sym typeface="UC Berkeley OS Sign"/>
              </a:rPr>
              <a:t>Factors that Influence </a:t>
            </a:r>
            <a:br>
              <a:rPr lang="en-US" sz="3600" b="1" dirty="0">
                <a:sym typeface="UC Berkeley OS Sign"/>
              </a:rPr>
            </a:br>
            <a:r>
              <a:rPr lang="en-US" sz="3600" b="1" dirty="0">
                <a:sym typeface="UC Berkeley OS Sign"/>
              </a:rPr>
              <a:t>“How Much”</a:t>
            </a:r>
          </a:p>
        </p:txBody>
      </p:sp>
      <p:sp>
        <p:nvSpPr>
          <p:cNvPr id="44035"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6C62BC43-6873-4B92-9B89-E85284A87690}" type="slidenum">
              <a:rPr lang="en-US" sz="1500">
                <a:solidFill>
                  <a:srgbClr val="002955"/>
                </a:solidFill>
                <a:latin typeface="UC Berkeley OS Sign"/>
                <a:ea typeface="MS PGothic" pitchFamily="34" charset="-128"/>
                <a:sym typeface="UC Berkeley OS Sign"/>
              </a:rPr>
              <a:pPr algn="ctr"/>
              <a:t>58</a:t>
            </a:fld>
            <a:endParaRPr lang="en-US" sz="1500" dirty="0">
              <a:solidFill>
                <a:srgbClr val="002955"/>
              </a:solidFill>
              <a:latin typeface="UC Berkeley OS Sign"/>
              <a:ea typeface="MS PGothic" pitchFamily="34" charset="-128"/>
              <a:sym typeface="UC Berkeley OS Sign"/>
            </a:endParaRPr>
          </a:p>
        </p:txBody>
      </p:sp>
      <p:sp>
        <p:nvSpPr>
          <p:cNvPr id="44036" name="Rectangle 8"/>
          <p:cNvSpPr>
            <a:spLocks noChangeArrowheads="1"/>
          </p:cNvSpPr>
          <p:nvPr/>
        </p:nvSpPr>
        <p:spPr bwMode="auto">
          <a:xfrm>
            <a:off x="304800" y="2667000"/>
            <a:ext cx="8991600" cy="1829505"/>
          </a:xfrm>
          <a:prstGeom prst="rect">
            <a:avLst/>
          </a:prstGeom>
          <a:noFill/>
          <a:ln w="9525">
            <a:noFill/>
            <a:miter lim="800000"/>
            <a:headEnd/>
            <a:tailEnd/>
          </a:ln>
        </p:spPr>
        <p:txBody>
          <a:bodyPr wrap="square" lIns="64291" tIns="32146" rIns="64291" bIns="32146">
            <a:spAutoFit/>
          </a:bodyPr>
          <a:lstStyle/>
          <a:p>
            <a:pPr>
              <a:spcAft>
                <a:spcPts val="422"/>
              </a:spcAft>
              <a:buFont typeface="Arial" pitchFamily="34" charset="0"/>
              <a:buChar char="•"/>
            </a:pPr>
            <a:r>
              <a:rPr lang="en-US" sz="2500" dirty="0" smtClean="0">
                <a:latin typeface="UC Berkeley OS Sign"/>
              </a:rPr>
              <a:t> </a:t>
            </a:r>
            <a:r>
              <a:rPr lang="en-US" sz="3600" dirty="0" smtClean="0">
                <a:latin typeface="UC Berkeley OS Sign"/>
              </a:rPr>
              <a:t>Scope </a:t>
            </a:r>
            <a:r>
              <a:rPr lang="en-US" sz="3600" dirty="0">
                <a:latin typeface="UC Berkeley OS Sign"/>
              </a:rPr>
              <a:t>and size of </a:t>
            </a:r>
            <a:r>
              <a:rPr lang="en-US" sz="3600" dirty="0" smtClean="0">
                <a:latin typeface="UC Berkeley OS Sign"/>
              </a:rPr>
              <a:t>the resource collection</a:t>
            </a:r>
          </a:p>
          <a:p>
            <a:pPr>
              <a:spcAft>
                <a:spcPts val="422"/>
              </a:spcAft>
              <a:buFont typeface="Arial" pitchFamily="34" charset="0"/>
              <a:buChar char="•"/>
            </a:pPr>
            <a:r>
              <a:rPr lang="en-US" sz="3600" dirty="0" smtClean="0">
                <a:latin typeface="UC Berkeley OS Sign"/>
              </a:rPr>
              <a:t> Number and variety of intended users</a:t>
            </a:r>
          </a:p>
          <a:p>
            <a:pPr>
              <a:spcAft>
                <a:spcPts val="422"/>
              </a:spcAft>
              <a:buFont typeface="Arial" pitchFamily="34" charset="0"/>
              <a:buChar char="•"/>
            </a:pPr>
            <a:r>
              <a:rPr lang="en-US" sz="3600" dirty="0" smtClean="0">
                <a:latin typeface="UC Berkeley OS Sign"/>
              </a:rPr>
              <a:t> Available technology</a:t>
            </a:r>
            <a:endParaRPr lang="en-US" sz="3600" dirty="0">
              <a:latin typeface="UC Berkeley OS Sign"/>
            </a:endParaRPr>
          </a:p>
        </p:txBody>
      </p:sp>
    </p:spTree>
    <p:extLst>
      <p:ext uri="{BB962C8B-B14F-4D97-AF65-F5344CB8AC3E}">
        <p14:creationId xmlns:p14="http://schemas.microsoft.com/office/powerpoint/2010/main" val="1672952012"/>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
          <p:cNvSpPr>
            <a:spLocks noGrp="1" noChangeArrowheads="1"/>
          </p:cNvSpPr>
          <p:nvPr>
            <p:ph type="title"/>
          </p:nvPr>
        </p:nvSpPr>
        <p:spPr>
          <a:xfrm>
            <a:off x="455414" y="804788"/>
            <a:ext cx="8228707" cy="1190997"/>
          </a:xfrm>
        </p:spPr>
        <p:txBody>
          <a:bodyPr>
            <a:normAutofit/>
          </a:bodyPr>
          <a:lstStyle/>
          <a:p>
            <a:pPr fontAlgn="base">
              <a:lnSpc>
                <a:spcPct val="92000"/>
              </a:lnSpc>
              <a:spcAft>
                <a:spcPct val="0"/>
              </a:spcAft>
              <a:buClr>
                <a:srgbClr val="002955"/>
              </a:buClr>
              <a:buSzPct val="44000"/>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3600" b="1" dirty="0">
                <a:sym typeface="UC Berkeley OS Sign"/>
              </a:rPr>
              <a:t>When Is It Being Organized?</a:t>
            </a:r>
          </a:p>
        </p:txBody>
      </p:sp>
      <p:sp>
        <p:nvSpPr>
          <p:cNvPr id="4505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882E7D5D-64FD-4CD9-97A4-B9340E9AB3EF}" type="slidenum">
              <a:rPr lang="en-US" sz="1500">
                <a:solidFill>
                  <a:srgbClr val="002955"/>
                </a:solidFill>
                <a:latin typeface="UC Berkeley OS Sign"/>
                <a:ea typeface="MS PGothic" pitchFamily="34" charset="-128"/>
                <a:sym typeface="UC Berkeley OS Sign"/>
              </a:rPr>
              <a:pPr algn="ctr"/>
              <a:t>59</a:t>
            </a:fld>
            <a:endParaRPr lang="en-US" sz="1500" dirty="0">
              <a:solidFill>
                <a:srgbClr val="002955"/>
              </a:solidFill>
              <a:latin typeface="UC Berkeley OS Sign"/>
              <a:ea typeface="MS PGothic" pitchFamily="34" charset="-128"/>
              <a:sym typeface="UC Berkeley OS Sign"/>
            </a:endParaRPr>
          </a:p>
        </p:txBody>
      </p:sp>
      <p:sp>
        <p:nvSpPr>
          <p:cNvPr id="45060" name="Rectangle 8"/>
          <p:cNvSpPr>
            <a:spLocks noChangeArrowheads="1"/>
          </p:cNvSpPr>
          <p:nvPr/>
        </p:nvSpPr>
        <p:spPr bwMode="auto">
          <a:xfrm>
            <a:off x="1219200" y="2040434"/>
            <a:ext cx="6477000" cy="4115324"/>
          </a:xfrm>
          <a:prstGeom prst="rect">
            <a:avLst/>
          </a:prstGeom>
          <a:noFill/>
          <a:ln w="9525">
            <a:noFill/>
            <a:miter lim="800000"/>
            <a:headEnd/>
            <a:tailEnd/>
          </a:ln>
        </p:spPr>
        <p:txBody>
          <a:bodyPr wrap="square" lIns="64291" tIns="32146" rIns="64291" bIns="32146">
            <a:spAutoFit/>
          </a:bodyPr>
          <a:lstStyle/>
          <a:p>
            <a:pPr>
              <a:lnSpc>
                <a:spcPct val="93000"/>
              </a:lnSpc>
              <a:buFont typeface="Arial" pitchFamily="34" charset="0"/>
              <a:buChar char="•"/>
            </a:pPr>
            <a:endParaRPr lang="en-US" sz="3100" dirty="0">
              <a:latin typeface="UC Berkeley OS Sign"/>
            </a:endParaRPr>
          </a:p>
          <a:p>
            <a:pPr>
              <a:lnSpc>
                <a:spcPct val="93000"/>
              </a:lnSpc>
              <a:buFont typeface="Arial" pitchFamily="34" charset="0"/>
              <a:buChar char="•"/>
            </a:pPr>
            <a:r>
              <a:rPr lang="en-US" sz="2800" dirty="0">
                <a:latin typeface="UC Berkeley OS Sign"/>
              </a:rPr>
              <a:t>When the resource is created</a:t>
            </a:r>
          </a:p>
          <a:p>
            <a:pPr>
              <a:lnSpc>
                <a:spcPct val="93000"/>
              </a:lnSpc>
              <a:buFont typeface="Arial" pitchFamily="34" charset="0"/>
              <a:buChar char="•"/>
            </a:pPr>
            <a:endParaRPr lang="en-US" sz="2800" dirty="0">
              <a:latin typeface="UC Berkeley OS Sign"/>
            </a:endParaRPr>
          </a:p>
          <a:p>
            <a:pPr>
              <a:lnSpc>
                <a:spcPct val="93000"/>
              </a:lnSpc>
              <a:buFont typeface="Arial" pitchFamily="34" charset="0"/>
              <a:buChar char="•"/>
            </a:pPr>
            <a:r>
              <a:rPr lang="en-US" sz="2800" dirty="0">
                <a:latin typeface="UC Berkeley OS Sign"/>
              </a:rPr>
              <a:t>When it is added to some collection</a:t>
            </a:r>
          </a:p>
          <a:p>
            <a:pPr>
              <a:lnSpc>
                <a:spcPct val="93000"/>
              </a:lnSpc>
              <a:buFont typeface="Arial" pitchFamily="34" charset="0"/>
              <a:buChar char="•"/>
            </a:pPr>
            <a:endParaRPr lang="en-US" sz="2800" dirty="0">
              <a:latin typeface="UC Berkeley OS Sign"/>
            </a:endParaRPr>
          </a:p>
          <a:p>
            <a:pPr>
              <a:lnSpc>
                <a:spcPct val="93000"/>
              </a:lnSpc>
              <a:buFont typeface="Arial" pitchFamily="34" charset="0"/>
              <a:buChar char="•"/>
            </a:pPr>
            <a:r>
              <a:rPr lang="en-US" sz="2800" dirty="0">
                <a:latin typeface="UC Berkeley OS Sign"/>
              </a:rPr>
              <a:t>Just in </a:t>
            </a:r>
            <a:r>
              <a:rPr lang="en-US" sz="2800" dirty="0" smtClean="0">
                <a:latin typeface="UC Berkeley OS Sign"/>
              </a:rPr>
              <a:t>time when it is about to be used</a:t>
            </a:r>
            <a:endParaRPr lang="en-US" sz="2800" dirty="0">
              <a:latin typeface="UC Berkeley OS Sign"/>
            </a:endParaRPr>
          </a:p>
          <a:p>
            <a:pPr>
              <a:lnSpc>
                <a:spcPct val="93000"/>
              </a:lnSpc>
              <a:buFont typeface="Arial" pitchFamily="34" charset="0"/>
              <a:buChar char="•"/>
            </a:pPr>
            <a:endParaRPr lang="en-US" sz="2800" dirty="0">
              <a:latin typeface="UC Berkeley OS Sign"/>
            </a:endParaRPr>
          </a:p>
          <a:p>
            <a:pPr>
              <a:lnSpc>
                <a:spcPct val="93000"/>
              </a:lnSpc>
              <a:buFont typeface="Arial" pitchFamily="34" charset="0"/>
              <a:buChar char="•"/>
            </a:pPr>
            <a:r>
              <a:rPr lang="en-US" sz="2800" dirty="0">
                <a:latin typeface="UC Berkeley OS Sign"/>
              </a:rPr>
              <a:t>Never</a:t>
            </a:r>
          </a:p>
          <a:p>
            <a:pPr>
              <a:lnSpc>
                <a:spcPct val="93000"/>
              </a:lnSpc>
              <a:buFont typeface="Arial" pitchFamily="34" charset="0"/>
              <a:buChar char="•"/>
            </a:pPr>
            <a:endParaRPr lang="en-US" sz="2800" dirty="0">
              <a:latin typeface="UC Berkeley OS Sign"/>
            </a:endParaRPr>
          </a:p>
          <a:p>
            <a:pPr>
              <a:lnSpc>
                <a:spcPct val="93000"/>
              </a:lnSpc>
              <a:buFont typeface="Arial" pitchFamily="34" charset="0"/>
              <a:buChar char="•"/>
            </a:pPr>
            <a:r>
              <a:rPr lang="en-US" sz="2800" dirty="0">
                <a:latin typeface="UC Berkeley OS Sign"/>
              </a:rPr>
              <a:t>All the time - continuous or incremental</a:t>
            </a:r>
          </a:p>
        </p:txBody>
      </p:sp>
    </p:spTree>
    <p:extLst>
      <p:ext uri="{BB962C8B-B14F-4D97-AF65-F5344CB8AC3E}">
        <p14:creationId xmlns:p14="http://schemas.microsoft.com/office/powerpoint/2010/main" val="1282955207"/>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652699162"/>
              </p:ext>
            </p:extLst>
          </p:nvPr>
        </p:nvGraphicFramePr>
        <p:xfrm>
          <a:off x="604875" y="1184858"/>
          <a:ext cx="7909582" cy="56731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387" name="Rectangle 1"/>
          <p:cNvSpPr>
            <a:spLocks noGrp="1" noChangeArrowheads="1"/>
          </p:cNvSpPr>
          <p:nvPr>
            <p:ph type="title"/>
          </p:nvPr>
        </p:nvSpPr>
        <p:spPr>
          <a:xfrm>
            <a:off x="285750" y="589360"/>
            <a:ext cx="8228707" cy="1190997"/>
          </a:xfrm>
        </p:spPr>
        <p:txBody>
          <a:bodyPr>
            <a:noAutofit/>
          </a:bodyPr>
          <a:lstStyle/>
          <a:p>
            <a:pPr>
              <a:lnSpc>
                <a:spcPct val="92000"/>
              </a:lnSpc>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4000" b="1" dirty="0"/>
              <a:t>Categorizing by Purpose: Resource Preservation as </a:t>
            </a:r>
            <a:r>
              <a:rPr lang="en-US" sz="4000" b="1" dirty="0">
                <a:solidFill>
                  <a:srgbClr val="FF0000"/>
                </a:solidFill>
              </a:rPr>
              <a:t>Means vs. End</a:t>
            </a:r>
            <a:endParaRPr lang="en-US" sz="4000" b="1" dirty="0">
              <a:solidFill>
                <a:srgbClr val="FF0000"/>
              </a:solidFill>
              <a:sym typeface="UC Berkeley OS Sign"/>
            </a:endParaRPr>
          </a:p>
        </p:txBody>
      </p:sp>
      <p:sp>
        <p:nvSpPr>
          <p:cNvPr id="16388"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99F6D396-EE4C-4EEA-A695-BF250B35A6BF}" type="slidenum">
              <a:rPr lang="en-US" sz="1500">
                <a:solidFill>
                  <a:srgbClr val="002955"/>
                </a:solidFill>
                <a:latin typeface="UC Berkeley OS Sign"/>
                <a:ea typeface="MS PGothic" pitchFamily="34" charset="-128"/>
                <a:sym typeface="UC Berkeley OS Sign"/>
              </a:rPr>
              <a:pPr algn="ctr"/>
              <a:t>6</a:t>
            </a:fld>
            <a:endParaRPr lang="en-US" sz="1500" dirty="0">
              <a:solidFill>
                <a:srgbClr val="002955"/>
              </a:solidFill>
              <a:latin typeface="UC Berkeley OS Sign"/>
              <a:ea typeface="MS PGothic" pitchFamily="34" charset="-128"/>
              <a:sym typeface="UC Berkeley OS Sign"/>
            </a:endParaRPr>
          </a:p>
        </p:txBody>
      </p:sp>
    </p:spTree>
    <p:extLst>
      <p:ext uri="{BB962C8B-B14F-4D97-AF65-F5344CB8AC3E}">
        <p14:creationId xmlns:p14="http://schemas.microsoft.com/office/powerpoint/2010/main" val="1647293376"/>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
          <p:cNvSpPr>
            <a:spLocks noGrp="1" noChangeArrowheads="1"/>
          </p:cNvSpPr>
          <p:nvPr>
            <p:ph type="title"/>
          </p:nvPr>
        </p:nvSpPr>
        <p:spPr>
          <a:xfrm>
            <a:off x="1295400" y="4191000"/>
            <a:ext cx="2655094" cy="1190997"/>
          </a:xfrm>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smtClean="0"/>
              <a:t>The Tradeoff</a:t>
            </a:r>
            <a:endParaRPr lang="en-US" sz="4000" b="1" dirty="0">
              <a:sym typeface="UC Berkeley OS Sign"/>
            </a:endParaRPr>
          </a:p>
        </p:txBody>
      </p:sp>
      <p:sp>
        <p:nvSpPr>
          <p:cNvPr id="47108"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F41846A9-BBAE-4CB3-A24E-65A40F3BA0B5}" type="slidenum">
              <a:rPr lang="en-US" sz="1500">
                <a:solidFill>
                  <a:srgbClr val="002955"/>
                </a:solidFill>
                <a:latin typeface="UC Berkeley OS Sign"/>
                <a:ea typeface="MS PGothic" pitchFamily="34" charset="-128"/>
                <a:sym typeface="UC Berkeley OS Sign"/>
              </a:rPr>
              <a:pPr algn="ctr"/>
              <a:t>60</a:t>
            </a:fld>
            <a:endParaRPr lang="en-US" sz="1500" dirty="0">
              <a:solidFill>
                <a:srgbClr val="002955"/>
              </a:solidFill>
              <a:latin typeface="UC Berkeley OS Sign"/>
              <a:ea typeface="MS PGothic" pitchFamily="34" charset="-128"/>
              <a:sym typeface="UC Berkeley OS Sign"/>
            </a:endParaRPr>
          </a:p>
        </p:txBody>
      </p:sp>
      <p:graphicFrame>
        <p:nvGraphicFramePr>
          <p:cNvPr id="4" name="Object 3"/>
          <p:cNvGraphicFramePr>
            <a:graphicFrameLocks noChangeAspect="1"/>
          </p:cNvGraphicFramePr>
          <p:nvPr>
            <p:extLst/>
          </p:nvPr>
        </p:nvGraphicFramePr>
        <p:xfrm>
          <a:off x="228600" y="228600"/>
          <a:ext cx="6036697" cy="3304491"/>
        </p:xfrm>
        <a:graphic>
          <a:graphicData uri="http://schemas.openxmlformats.org/presentationml/2006/ole">
            <mc:AlternateContent xmlns:mc="http://schemas.openxmlformats.org/markup-compatibility/2006">
              <mc:Choice xmlns:v="urn:schemas-microsoft-com:vml" Requires="v">
                <p:oleObj spid="_x0000_s2132" name="Image" r:id="rId4" imgW="3114286" imgH="1704762" progId="">
                  <p:embed/>
                </p:oleObj>
              </mc:Choice>
              <mc:Fallback>
                <p:oleObj name="Image" r:id="rId4" imgW="3114286" imgH="1704762" progId="">
                  <p:embed/>
                  <p:pic>
                    <p:nvPicPr>
                      <p:cNvPr id="0" name="Picture 5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28600"/>
                        <a:ext cx="6036697" cy="33044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nvPr>
        </p:nvGraphicFramePr>
        <p:xfrm>
          <a:off x="5181600" y="3416762"/>
          <a:ext cx="3139059" cy="3289433"/>
        </p:xfrm>
        <a:graphic>
          <a:graphicData uri="http://schemas.openxmlformats.org/presentationml/2006/ole">
            <mc:AlternateContent xmlns:mc="http://schemas.openxmlformats.org/markup-compatibility/2006">
              <mc:Choice xmlns:v="urn:schemas-microsoft-com:vml" Requires="v">
                <p:oleObj spid="_x0000_s2133" name="Image" r:id="rId6" imgW="1590476" imgH="1666667" progId="">
                  <p:embed/>
                </p:oleObj>
              </mc:Choice>
              <mc:Fallback>
                <p:oleObj name="Image" r:id="rId6" imgW="1590476" imgH="1666667" progId="">
                  <p:embed/>
                  <p:pic>
                    <p:nvPicPr>
                      <p:cNvPr id="0" name="Picture 5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3416762"/>
                        <a:ext cx="3139059" cy="32894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74628330"/>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
          <p:cNvSpPr>
            <a:spLocks noGrp="1" noChangeArrowheads="1"/>
          </p:cNvSpPr>
          <p:nvPr>
            <p:ph type="title"/>
          </p:nvPr>
        </p:nvSpPr>
        <p:spPr>
          <a:xfrm>
            <a:off x="381000" y="4572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smtClean="0">
                <a:sym typeface="UC Berkeley OS Sign"/>
              </a:rPr>
              <a:t>Organizing “On the Way In”</a:t>
            </a:r>
          </a:p>
        </p:txBody>
      </p:sp>
      <p:sp>
        <p:nvSpPr>
          <p:cNvPr id="49155"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D6D504EE-3E01-4EC0-929A-3715972E26FE}" type="slidenum">
              <a:rPr lang="en-US" sz="1500">
                <a:solidFill>
                  <a:srgbClr val="002955"/>
                </a:solidFill>
                <a:latin typeface="UC Berkeley OS Sign"/>
                <a:ea typeface="MS PGothic" pitchFamily="34" charset="-128"/>
                <a:sym typeface="UC Berkeley OS Sign"/>
              </a:rPr>
              <a:pPr algn="ctr"/>
              <a:t>61</a:t>
            </a:fld>
            <a:endParaRPr lang="en-US" sz="1500" dirty="0">
              <a:solidFill>
                <a:srgbClr val="002955"/>
              </a:solidFill>
              <a:latin typeface="UC Berkeley OS Sign"/>
              <a:ea typeface="MS PGothic" pitchFamily="34" charset="-128"/>
              <a:sym typeface="UC Berkeley OS Sign"/>
            </a:endParaRPr>
          </a:p>
        </p:txBody>
      </p:sp>
      <p:sp>
        <p:nvSpPr>
          <p:cNvPr id="21511" name="Rectangle 7"/>
          <p:cNvSpPr>
            <a:spLocks noChangeArrowheads="1"/>
          </p:cNvSpPr>
          <p:nvPr/>
        </p:nvSpPr>
        <p:spPr bwMode="auto">
          <a:xfrm>
            <a:off x="609600" y="1828800"/>
            <a:ext cx="8036719" cy="4362250"/>
          </a:xfrm>
          <a:prstGeom prst="rect">
            <a:avLst/>
          </a:prstGeom>
          <a:noFill/>
          <a:ln w="9525">
            <a:noFill/>
            <a:miter lim="800000"/>
            <a:headEnd/>
            <a:tailEnd/>
          </a:ln>
        </p:spPr>
        <p:txBody>
          <a:bodyPr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smtClean="0">
                <a:latin typeface="UC Berkeley OS Sign"/>
                <a:sym typeface="UC Berkeley OS Sign"/>
              </a:rPr>
              <a:t>Whenever we select a resource for inclusion in an organizing system, describe it, or arrange it according to an organizing principle, we (should) have an interaction in mind</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smtClean="0">
                <a:latin typeface="UC Berkeley OS Sign"/>
                <a:sym typeface="UC Berkeley OS Sign"/>
              </a:rPr>
              <a:t>We include a resource in our system because our users will need it; we assign a resource to one or more categories to help our users find it, understand it, and connect it with other resources in a meaningful way</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smtClean="0">
                <a:latin typeface="UC Berkeley OS Sign"/>
                <a:sym typeface="UC Berkeley OS Sign"/>
              </a:rPr>
              <a:t>TDO calls this “organizing on the way in”</a:t>
            </a:r>
            <a:endParaRPr lang="en-US" sz="2800" dirty="0">
              <a:latin typeface="UC Berkeley OS Sign"/>
              <a:sym typeface="UC Berkeley OS Sign"/>
            </a:endParaRPr>
          </a:p>
        </p:txBody>
      </p:sp>
    </p:spTree>
    <p:extLst>
      <p:ext uri="{BB962C8B-B14F-4D97-AF65-F5344CB8AC3E}">
        <p14:creationId xmlns:p14="http://schemas.microsoft.com/office/powerpoint/2010/main" val="3965901030"/>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
          <p:cNvSpPr>
            <a:spLocks noGrp="1" noChangeArrowheads="1"/>
          </p:cNvSpPr>
          <p:nvPr>
            <p:ph type="title"/>
          </p:nvPr>
        </p:nvSpPr>
        <p:spPr>
          <a:xfrm>
            <a:off x="500063" y="267891"/>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ja-JP" altLang="en-US" sz="3600" b="1" dirty="0"/>
              <a:t>“</a:t>
            </a:r>
            <a:r>
              <a:rPr lang="en-US" altLang="ja-JP" sz="3600" b="1" dirty="0"/>
              <a:t>Just in Case</a:t>
            </a:r>
            <a:r>
              <a:rPr lang="ja-JP" altLang="en-US" sz="3600" b="1" dirty="0"/>
              <a:t>”</a:t>
            </a:r>
            <a:r>
              <a:rPr lang="en-US" altLang="ja-JP" sz="3600" b="1" dirty="0"/>
              <a:t> Organization</a:t>
            </a:r>
            <a:br>
              <a:rPr lang="en-US" altLang="ja-JP" sz="3600" b="1" dirty="0"/>
            </a:br>
            <a:endParaRPr lang="en-US" sz="3600" b="1" dirty="0">
              <a:sym typeface="UC Berkeley OS Sign"/>
            </a:endParaRPr>
          </a:p>
        </p:txBody>
      </p:sp>
      <p:pic>
        <p:nvPicPr>
          <p:cNvPr id="46083" name="Content Placeholder 8" descr="FilerOffice.gif"/>
          <p:cNvPicPr>
            <a:picLocks noGrp="1" noChangeAspect="1"/>
          </p:cNvPicPr>
          <p:nvPr>
            <p:ph idx="1"/>
          </p:nvPr>
        </p:nvPicPr>
        <p:blipFill>
          <a:blip r:embed="rId3" cstate="print"/>
          <a:srcRect/>
          <a:stretch>
            <a:fillRect/>
          </a:stretch>
        </p:blipFill>
        <p:spPr>
          <a:xfrm>
            <a:off x="660797" y="1071562"/>
            <a:ext cx="7681764" cy="5549801"/>
          </a:xfrm>
        </p:spPr>
      </p:pic>
      <p:sp>
        <p:nvSpPr>
          <p:cNvPr id="46084"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E54469C7-7244-44E3-A4C4-9AA6CCE2A1F0}" type="slidenum">
              <a:rPr lang="en-US" sz="1500">
                <a:solidFill>
                  <a:srgbClr val="002955"/>
                </a:solidFill>
                <a:latin typeface="UC Berkeley OS Sign"/>
                <a:ea typeface="MS PGothic" pitchFamily="34" charset="-128"/>
                <a:sym typeface="UC Berkeley OS Sign"/>
              </a:rPr>
              <a:pPr algn="ctr"/>
              <a:t>62</a:t>
            </a:fld>
            <a:endParaRPr lang="en-US" sz="1500" dirty="0">
              <a:solidFill>
                <a:srgbClr val="002955"/>
              </a:solidFill>
              <a:latin typeface="UC Berkeley OS Sign"/>
              <a:ea typeface="MS PGothic" pitchFamily="34" charset="-128"/>
              <a:sym typeface="UC Berkeley OS Sign"/>
            </a:endParaRPr>
          </a:p>
        </p:txBody>
      </p:sp>
    </p:spTree>
    <p:extLst>
      <p:ext uri="{BB962C8B-B14F-4D97-AF65-F5344CB8AC3E}">
        <p14:creationId xmlns:p14="http://schemas.microsoft.com/office/powerpoint/2010/main" val="137103592"/>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
          <p:cNvSpPr>
            <a:spLocks noGrp="1" noChangeArrowheads="1"/>
          </p:cNvSpPr>
          <p:nvPr>
            <p:ph type="title"/>
          </p:nvPr>
        </p:nvSpPr>
        <p:spPr>
          <a:xfrm>
            <a:off x="392906" y="214313"/>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t>Postponing Organization</a:t>
            </a:r>
            <a:br>
              <a:rPr lang="en-US" sz="3600" b="1" dirty="0"/>
            </a:br>
            <a:endParaRPr lang="en-US" sz="3600" b="1" dirty="0">
              <a:sym typeface="UC Berkeley OS Sign"/>
            </a:endParaRPr>
          </a:p>
        </p:txBody>
      </p:sp>
      <p:pic>
        <p:nvPicPr>
          <p:cNvPr id="47107" name="Content Placeholder 9" descr="PilerOffice.gif"/>
          <p:cNvPicPr>
            <a:picLocks noGrp="1" noChangeAspect="1"/>
          </p:cNvPicPr>
          <p:nvPr>
            <p:ph idx="1"/>
          </p:nvPr>
        </p:nvPicPr>
        <p:blipFill>
          <a:blip r:embed="rId3" cstate="print"/>
          <a:srcRect/>
          <a:stretch>
            <a:fillRect/>
          </a:stretch>
        </p:blipFill>
        <p:spPr>
          <a:xfrm>
            <a:off x="1196578" y="1017985"/>
            <a:ext cx="6700615" cy="5667003"/>
          </a:xfrm>
        </p:spPr>
      </p:pic>
      <p:sp>
        <p:nvSpPr>
          <p:cNvPr id="47108"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F41846A9-BBAE-4CB3-A24E-65A40F3BA0B5}" type="slidenum">
              <a:rPr lang="en-US" sz="1500">
                <a:solidFill>
                  <a:srgbClr val="002955"/>
                </a:solidFill>
                <a:latin typeface="UC Berkeley OS Sign"/>
                <a:ea typeface="MS PGothic" pitchFamily="34" charset="-128"/>
                <a:sym typeface="UC Berkeley OS Sign"/>
              </a:rPr>
              <a:pPr algn="ctr"/>
              <a:t>63</a:t>
            </a:fld>
            <a:endParaRPr lang="en-US" sz="1500" dirty="0">
              <a:solidFill>
                <a:srgbClr val="002955"/>
              </a:solidFill>
              <a:latin typeface="UC Berkeley OS Sign"/>
              <a:ea typeface="MS PGothic" pitchFamily="34" charset="-128"/>
              <a:sym typeface="UC Berkeley OS Sign"/>
            </a:endParaRPr>
          </a:p>
        </p:txBody>
      </p:sp>
    </p:spTree>
    <p:extLst>
      <p:ext uri="{BB962C8B-B14F-4D97-AF65-F5344CB8AC3E}">
        <p14:creationId xmlns:p14="http://schemas.microsoft.com/office/powerpoint/2010/main" val="2247398371"/>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
          <p:cNvSpPr>
            <a:spLocks noGrp="1" noChangeArrowheads="1"/>
          </p:cNvSpPr>
          <p:nvPr>
            <p:ph type="title"/>
          </p:nvPr>
        </p:nvSpPr>
        <p:spPr>
          <a:xfrm>
            <a:off x="685354" y="228823"/>
            <a:ext cx="8228707" cy="1190997"/>
          </a:xfrm>
        </p:spPr>
        <p:txBody>
          <a:bodyPr>
            <a:normAutofit/>
          </a:bodyPr>
          <a:lstStyle/>
          <a:p>
            <a:pPr>
              <a:lnSpc>
                <a:spcPct val="92000"/>
              </a:lnSpc>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3600" b="1" dirty="0">
                <a:sym typeface="UC Berkeley OS Sign"/>
              </a:rPr>
              <a:t>Organizing “On the Way Out”</a:t>
            </a:r>
          </a:p>
        </p:txBody>
      </p:sp>
      <p:sp>
        <p:nvSpPr>
          <p:cNvPr id="189443" name="Text Box 6"/>
          <p:cNvSpPr txBox="1">
            <a:spLocks noChangeArrowheads="1"/>
          </p:cNvSpPr>
          <p:nvPr/>
        </p:nvSpPr>
        <p:spPr bwMode="auto">
          <a:xfrm>
            <a:off x="8772303" y="6594574"/>
            <a:ext cx="87064" cy="22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pPr algn="ctr"/>
            <a:fld id="{86DB5909-2C45-4A33-8C3F-59B9A77A844D}" type="slidenum">
              <a:rPr lang="en-US" altLang="en-US" sz="1477">
                <a:solidFill>
                  <a:srgbClr val="002955"/>
                </a:solidFill>
                <a:latin typeface="UC Berkeley OS Sign"/>
                <a:ea typeface="MS PGothic" panose="020B0600070205080204" pitchFamily="34" charset="-128"/>
                <a:sym typeface="UC Berkeley OS Sign"/>
              </a:rPr>
              <a:pPr algn="ctr"/>
              <a:t>64</a:t>
            </a:fld>
            <a:endParaRPr lang="en-US" altLang="en-US" sz="1477">
              <a:solidFill>
                <a:srgbClr val="002955"/>
              </a:solidFill>
              <a:latin typeface="UC Berkeley OS Sign"/>
              <a:ea typeface="MS PGothic" panose="020B0600070205080204" pitchFamily="34" charset="-128"/>
              <a:sym typeface="UC Berkeley OS Sign"/>
            </a:endParaRPr>
          </a:p>
        </p:txBody>
      </p:sp>
      <p:sp>
        <p:nvSpPr>
          <p:cNvPr id="21511" name="Rectangle 7"/>
          <p:cNvSpPr>
            <a:spLocks noChangeArrowheads="1"/>
          </p:cNvSpPr>
          <p:nvPr/>
        </p:nvSpPr>
        <p:spPr bwMode="auto">
          <a:xfrm>
            <a:off x="726654" y="964406"/>
            <a:ext cx="8036719" cy="5488456"/>
          </a:xfrm>
          <a:prstGeom prst="rect">
            <a:avLst/>
          </a:prstGeom>
          <a:noFill/>
          <a:ln w="9525">
            <a:noFill/>
            <a:miter lim="800000"/>
            <a:headEnd/>
            <a:tailEnd/>
          </a:ln>
        </p:spPr>
        <p:txBody>
          <a:bodyPr lIns="64291" tIns="32146" rIns="64291" bIns="32146">
            <a:spAutoFit/>
          </a:bodyPr>
          <a:lstStyle/>
          <a:p>
            <a:pPr marL="160721" indent="-160721">
              <a:lnSpc>
                <a:spcPct val="92000"/>
              </a:lnSpc>
              <a:spcBef>
                <a:spcPts val="1266"/>
              </a:spcBef>
              <a:buClr>
                <a:srgbClr val="002955"/>
              </a:buClr>
              <a:buSzPct val="44000"/>
              <a:buFont typeface="Wingdings" pitchFamily="2" charset="2"/>
              <a:buChar char="l"/>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endParaRPr lang="en-US" sz="2800" dirty="0">
              <a:latin typeface="UC Berkeley OS Sign"/>
              <a:sym typeface="UC Berkeley OS Sign"/>
            </a:endParaRPr>
          </a:p>
          <a:p>
            <a:pPr marL="160721" indent="-160721">
              <a:lnSpc>
                <a:spcPct val="92000"/>
              </a:lnSpc>
              <a:spcBef>
                <a:spcPts val="1266"/>
              </a:spcBef>
              <a:buClr>
                <a:srgbClr val="002955"/>
              </a:buClr>
              <a:buSzPct val="44000"/>
              <a:buFont typeface="Wingdings" pitchFamily="2" charset="2"/>
              <a:buChar char="l"/>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2800" dirty="0">
                <a:latin typeface="UC Berkeley OS Sign"/>
                <a:sym typeface="UC Berkeley OS Sign"/>
              </a:rPr>
              <a:t>If a collection of resources isn’t organized to support our desired interactions, computational techniques can re-organize them (if they are digital) or their digital resource descriptions</a:t>
            </a:r>
          </a:p>
          <a:p>
            <a:pPr marL="160721" indent="-160721">
              <a:lnSpc>
                <a:spcPct val="92000"/>
              </a:lnSpc>
              <a:spcBef>
                <a:spcPts val="1266"/>
              </a:spcBef>
              <a:buClr>
                <a:srgbClr val="002955"/>
              </a:buClr>
              <a:buSzPct val="44000"/>
              <a:buFont typeface="Wingdings" pitchFamily="2" charset="2"/>
              <a:buChar char="l"/>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2800" dirty="0">
                <a:latin typeface="UC Berkeley OS Sign"/>
                <a:sym typeface="UC Berkeley OS Sign"/>
              </a:rPr>
              <a:t>… by indexing, searching, sorting, transforming, translating, labeling, categorizing, combining, summarizing… (IR, ML, NLP)</a:t>
            </a:r>
          </a:p>
          <a:p>
            <a:pPr marL="160721" indent="-160721">
              <a:lnSpc>
                <a:spcPct val="92000"/>
              </a:lnSpc>
              <a:spcBef>
                <a:spcPts val="1266"/>
              </a:spcBef>
              <a:buClr>
                <a:srgbClr val="002955"/>
              </a:buClr>
              <a:buSzPct val="44000"/>
              <a:buFont typeface="Wingdings" pitchFamily="2" charset="2"/>
              <a:buChar char="l"/>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2800" dirty="0">
                <a:latin typeface="UC Berkeley OS Sign"/>
                <a:sym typeface="UC Berkeley OS Sign"/>
              </a:rPr>
              <a:t>This doesn’t always mean that the collection was organized poorly; it might just be organized for different interactions than the ones we want</a:t>
            </a:r>
          </a:p>
          <a:p>
            <a:pPr marL="160721" indent="-160721">
              <a:lnSpc>
                <a:spcPct val="92000"/>
              </a:lnSpc>
              <a:spcBef>
                <a:spcPts val="1266"/>
              </a:spcBef>
              <a:buClr>
                <a:srgbClr val="002955"/>
              </a:buClr>
              <a:buSzPct val="44000"/>
              <a:buFont typeface="Wingdings" pitchFamily="2" charset="2"/>
              <a:buChar char="l"/>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2800" dirty="0">
                <a:latin typeface="UC Berkeley OS Sign"/>
                <a:sym typeface="UC Berkeley OS Sign"/>
              </a:rPr>
              <a:t>TDO calls this “organizing on the way out”</a:t>
            </a:r>
          </a:p>
        </p:txBody>
      </p:sp>
    </p:spTree>
    <p:extLst>
      <p:ext uri="{BB962C8B-B14F-4D97-AF65-F5344CB8AC3E}">
        <p14:creationId xmlns:p14="http://schemas.microsoft.com/office/powerpoint/2010/main" val="1146995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
          <p:cNvSpPr>
            <a:spLocks noGrp="1" noChangeArrowheads="1"/>
          </p:cNvSpPr>
          <p:nvPr>
            <p:ph type="title"/>
          </p:nvPr>
        </p:nvSpPr>
        <p:spPr>
          <a:xfrm>
            <a:off x="455414" y="804788"/>
            <a:ext cx="8228707" cy="1190997"/>
          </a:xfrm>
        </p:spPr>
        <p:txBody>
          <a:bodyPr>
            <a:normAutofit/>
          </a:bodyPr>
          <a:lstStyle/>
          <a:p>
            <a:pPr>
              <a:lnSpc>
                <a:spcPct val="92000"/>
              </a:lnSpc>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3600" b="1" dirty="0" smtClean="0">
                <a:sym typeface="UC Berkeley OS Sign"/>
              </a:rPr>
              <a:t>Who or What Is Organizing?</a:t>
            </a:r>
            <a:endParaRPr lang="en-US" sz="3600" b="1" dirty="0">
              <a:sym typeface="UC Berkeley OS Sign"/>
            </a:endParaRPr>
          </a:p>
        </p:txBody>
      </p:sp>
      <p:sp>
        <p:nvSpPr>
          <p:cNvPr id="48131"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03324D3-4AF0-4F8E-83D6-825208A90235}" type="slidenum">
              <a:rPr lang="en-US" sz="1500">
                <a:solidFill>
                  <a:srgbClr val="002955"/>
                </a:solidFill>
                <a:latin typeface="UC Berkeley OS Sign"/>
                <a:ea typeface="MS PGothic" pitchFamily="34" charset="-128"/>
                <a:sym typeface="UC Berkeley OS Sign"/>
              </a:rPr>
              <a:pPr algn="ctr"/>
              <a:t>65</a:t>
            </a:fld>
            <a:endParaRPr lang="en-US" sz="1500" dirty="0">
              <a:solidFill>
                <a:srgbClr val="002955"/>
              </a:solidFill>
              <a:latin typeface="UC Berkeley OS Sign"/>
              <a:ea typeface="MS PGothic" pitchFamily="34" charset="-128"/>
              <a:sym typeface="UC Berkeley OS Sign"/>
            </a:endParaRPr>
          </a:p>
        </p:txBody>
      </p:sp>
      <p:sp>
        <p:nvSpPr>
          <p:cNvPr id="48132" name="Rectangle 8"/>
          <p:cNvSpPr>
            <a:spLocks noChangeArrowheads="1"/>
          </p:cNvSpPr>
          <p:nvPr/>
        </p:nvSpPr>
        <p:spPr bwMode="auto">
          <a:xfrm>
            <a:off x="446485" y="2040434"/>
            <a:ext cx="8304609" cy="4057744"/>
          </a:xfrm>
          <a:prstGeom prst="rect">
            <a:avLst/>
          </a:prstGeom>
          <a:noFill/>
          <a:ln w="9525">
            <a:noFill/>
            <a:miter lim="800000"/>
            <a:headEnd/>
            <a:tailEnd/>
          </a:ln>
        </p:spPr>
        <p:txBody>
          <a:bodyPr lIns="64291" tIns="32146" rIns="64291" bIns="32146">
            <a:spAutoFit/>
          </a:bodyPr>
          <a:lstStyle/>
          <a:p>
            <a:pPr>
              <a:lnSpc>
                <a:spcPct val="93000"/>
              </a:lnSpc>
              <a:buFont typeface="Arial" pitchFamily="34" charset="0"/>
              <a:buChar char="•"/>
            </a:pPr>
            <a:r>
              <a:rPr lang="en-US" sz="3100" dirty="0">
                <a:latin typeface="UC Berkeley OS Sign"/>
              </a:rPr>
              <a:t>Authors or creators</a:t>
            </a:r>
          </a:p>
          <a:p>
            <a:pPr>
              <a:lnSpc>
                <a:spcPct val="93000"/>
              </a:lnSpc>
              <a:buFont typeface="Arial" pitchFamily="34" charset="0"/>
              <a:buChar char="•"/>
            </a:pPr>
            <a:endParaRPr lang="en-US" sz="3100" dirty="0">
              <a:latin typeface="UC Berkeley OS Sign"/>
            </a:endParaRPr>
          </a:p>
          <a:p>
            <a:pPr>
              <a:lnSpc>
                <a:spcPct val="93000"/>
              </a:lnSpc>
              <a:buFont typeface="Arial" pitchFamily="34" charset="0"/>
              <a:buChar char="•"/>
            </a:pPr>
            <a:r>
              <a:rPr lang="en-US" sz="3100" dirty="0">
                <a:latin typeface="UC Berkeley OS Sign"/>
              </a:rPr>
              <a:t>Professional organizers</a:t>
            </a:r>
          </a:p>
          <a:p>
            <a:pPr>
              <a:lnSpc>
                <a:spcPct val="93000"/>
              </a:lnSpc>
              <a:buFont typeface="Arial" pitchFamily="34" charset="0"/>
              <a:buChar char="•"/>
            </a:pPr>
            <a:endParaRPr lang="en-US" sz="3100" dirty="0">
              <a:latin typeface="UC Berkeley OS Sign"/>
            </a:endParaRPr>
          </a:p>
          <a:p>
            <a:pPr>
              <a:lnSpc>
                <a:spcPct val="93000"/>
              </a:lnSpc>
              <a:buFont typeface="Arial" pitchFamily="34" charset="0"/>
              <a:buChar char="•"/>
            </a:pPr>
            <a:r>
              <a:rPr lang="en-US" sz="3100" dirty="0">
                <a:latin typeface="UC Berkeley OS Sign"/>
              </a:rPr>
              <a:t>Users </a:t>
            </a:r>
            <a:r>
              <a:rPr lang="ja-JP" altLang="en-US" sz="3100" dirty="0">
                <a:latin typeface="UC Berkeley OS Sign"/>
              </a:rPr>
              <a:t>“</a:t>
            </a:r>
            <a:r>
              <a:rPr lang="en-US" altLang="ja-JP" sz="3100" dirty="0">
                <a:latin typeface="UC Berkeley OS Sign"/>
              </a:rPr>
              <a:t>in the wild</a:t>
            </a:r>
            <a:r>
              <a:rPr lang="ja-JP" altLang="en-US" sz="3100" dirty="0">
                <a:latin typeface="UC Berkeley OS Sign"/>
              </a:rPr>
              <a:t>”</a:t>
            </a:r>
            <a:endParaRPr lang="en-US" altLang="ja-JP" sz="3100" dirty="0">
              <a:latin typeface="UC Berkeley OS Sign"/>
            </a:endParaRPr>
          </a:p>
          <a:p>
            <a:pPr>
              <a:lnSpc>
                <a:spcPct val="93000"/>
              </a:lnSpc>
              <a:buFont typeface="Arial" pitchFamily="34" charset="0"/>
              <a:buChar char="•"/>
            </a:pPr>
            <a:endParaRPr lang="en-US" sz="3100" dirty="0">
              <a:latin typeface="UC Berkeley OS Sign"/>
            </a:endParaRPr>
          </a:p>
          <a:p>
            <a:pPr>
              <a:lnSpc>
                <a:spcPct val="93000"/>
              </a:lnSpc>
              <a:buFont typeface="Arial" pitchFamily="34" charset="0"/>
              <a:buChar char="•"/>
            </a:pPr>
            <a:r>
              <a:rPr lang="en-US" sz="3100" dirty="0">
                <a:latin typeface="UC Berkeley OS Sign"/>
              </a:rPr>
              <a:t>Users "in institutional contexts</a:t>
            </a:r>
            <a:r>
              <a:rPr lang="ja-JP" altLang="en-US" sz="3100" dirty="0">
                <a:latin typeface="UC Berkeley OS Sign"/>
              </a:rPr>
              <a:t>“</a:t>
            </a:r>
            <a:endParaRPr lang="en-US" altLang="ja-JP" sz="3100" dirty="0">
              <a:latin typeface="UC Berkeley OS Sign"/>
            </a:endParaRPr>
          </a:p>
          <a:p>
            <a:pPr>
              <a:lnSpc>
                <a:spcPct val="93000"/>
              </a:lnSpc>
              <a:buFont typeface="Arial" pitchFamily="34" charset="0"/>
              <a:buChar char="•"/>
            </a:pPr>
            <a:endParaRPr lang="en-US" sz="3100" dirty="0">
              <a:latin typeface="UC Berkeley OS Sign"/>
            </a:endParaRPr>
          </a:p>
          <a:p>
            <a:pPr>
              <a:lnSpc>
                <a:spcPct val="93000"/>
              </a:lnSpc>
              <a:buFont typeface="Arial" pitchFamily="34" charset="0"/>
              <a:buChar char="•"/>
            </a:pPr>
            <a:r>
              <a:rPr lang="en-US" sz="3100" dirty="0">
                <a:latin typeface="UC Berkeley OS Sign"/>
              </a:rPr>
              <a:t>Automated or computerized processes</a:t>
            </a:r>
          </a:p>
        </p:txBody>
      </p:sp>
    </p:spTree>
    <p:extLst>
      <p:ext uri="{BB962C8B-B14F-4D97-AF65-F5344CB8AC3E}">
        <p14:creationId xmlns:p14="http://schemas.microsoft.com/office/powerpoint/2010/main" val="2777631095"/>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
          <p:cNvSpPr>
            <a:spLocks noGrp="1" noChangeArrowheads="1"/>
          </p:cNvSpPr>
          <p:nvPr>
            <p:ph type="title"/>
          </p:nvPr>
        </p:nvSpPr>
        <p:spPr>
          <a:xfrm>
            <a:off x="533400" y="66303"/>
            <a:ext cx="8228707" cy="1190997"/>
          </a:xfrm>
        </p:spPr>
        <p:txBody>
          <a:bodyPr>
            <a:normAutofit/>
          </a:bodyPr>
          <a:lstStyle/>
          <a:p>
            <a:pPr>
              <a:lnSpc>
                <a:spcPct val="92000"/>
              </a:lnSpc>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3600" b="1" dirty="0" smtClean="0">
                <a:sym typeface="UC Berkeley OS Sign"/>
              </a:rPr>
              <a:t>Where </a:t>
            </a:r>
            <a:r>
              <a:rPr lang="en-US" sz="3600" b="1" dirty="0">
                <a:sym typeface="UC Berkeley OS Sign"/>
              </a:rPr>
              <a:t>is it Organized?</a:t>
            </a:r>
          </a:p>
        </p:txBody>
      </p:sp>
      <p:sp>
        <p:nvSpPr>
          <p:cNvPr id="48131"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03324D3-4AF0-4F8E-83D6-825208A90235}" type="slidenum">
              <a:rPr lang="en-US" sz="1500">
                <a:solidFill>
                  <a:srgbClr val="002955"/>
                </a:solidFill>
                <a:latin typeface="UC Berkeley OS Sign"/>
                <a:ea typeface="MS PGothic" pitchFamily="34" charset="-128"/>
                <a:sym typeface="UC Berkeley OS Sign"/>
              </a:rPr>
              <a:pPr algn="ctr"/>
              <a:t>66</a:t>
            </a:fld>
            <a:endParaRPr lang="en-US" sz="1500" dirty="0">
              <a:solidFill>
                <a:srgbClr val="002955"/>
              </a:solidFill>
              <a:latin typeface="UC Berkeley OS Sign"/>
              <a:ea typeface="MS PGothic" pitchFamily="34" charset="-128"/>
              <a:sym typeface="UC Berkeley OS Sign"/>
            </a:endParaRPr>
          </a:p>
        </p:txBody>
      </p:sp>
      <p:sp>
        <p:nvSpPr>
          <p:cNvPr id="48132" name="Rectangle 8"/>
          <p:cNvSpPr>
            <a:spLocks noChangeArrowheads="1"/>
          </p:cNvSpPr>
          <p:nvPr/>
        </p:nvSpPr>
        <p:spPr bwMode="auto">
          <a:xfrm>
            <a:off x="533400" y="1066800"/>
            <a:ext cx="8304609" cy="508567"/>
          </a:xfrm>
          <a:prstGeom prst="rect">
            <a:avLst/>
          </a:prstGeom>
          <a:noFill/>
          <a:ln w="9525">
            <a:noFill/>
            <a:miter lim="800000"/>
            <a:headEnd/>
            <a:tailEnd/>
          </a:ln>
        </p:spPr>
        <p:txBody>
          <a:bodyPr lIns="64291" tIns="32146" rIns="64291" bIns="32146">
            <a:spAutoFit/>
          </a:bodyPr>
          <a:lstStyle/>
          <a:p>
            <a:pPr>
              <a:lnSpc>
                <a:spcPct val="93000"/>
              </a:lnSpc>
              <a:buFont typeface="Arial" pitchFamily="34" charset="0"/>
              <a:buChar char="•"/>
            </a:pPr>
            <a:r>
              <a:rPr lang="en-US" sz="3100" dirty="0" smtClean="0">
                <a:latin typeface="UC Berkeley OS Sign"/>
              </a:rPr>
              <a:t>Physical locations can enable or constrain</a:t>
            </a:r>
            <a:endParaRPr lang="en-US" sz="3100" dirty="0">
              <a:latin typeface="UC Berkeley OS Sign"/>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6853" y="1941672"/>
            <a:ext cx="6781800" cy="4652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0939654"/>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228600" y="304800"/>
            <a:ext cx="8228707" cy="1190997"/>
          </a:xfrm>
        </p:spPr>
        <p:txBody>
          <a:bodyPr>
            <a:normAutofit/>
          </a:bodyPr>
          <a:lstStyle/>
          <a:p>
            <a:pPr>
              <a:lnSpc>
                <a:spcPct val="92000"/>
              </a:lnSpc>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3600" b="1" dirty="0">
                <a:sym typeface="UC Berkeley OS Sign"/>
              </a:rPr>
              <a:t>Where is it Organized?</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67</a:t>
            </a:fld>
            <a:endParaRPr lang="en-US" sz="1500" dirty="0">
              <a:solidFill>
                <a:srgbClr val="002955"/>
              </a:solidFill>
              <a:latin typeface="UC Berkeley OS Sign"/>
              <a:ea typeface="MS PGothic" pitchFamily="34" charset="-128"/>
              <a:sym typeface="UC Berkeley OS Sign"/>
            </a:endParaRPr>
          </a:p>
        </p:txBody>
      </p:sp>
      <p:sp>
        <p:nvSpPr>
          <p:cNvPr id="8" name="Rectangle 7"/>
          <p:cNvSpPr/>
          <p:nvPr/>
        </p:nvSpPr>
        <p:spPr>
          <a:xfrm>
            <a:off x="685800" y="1495797"/>
            <a:ext cx="6477000" cy="3763594"/>
          </a:xfrm>
          <a:prstGeom prst="rect">
            <a:avLst/>
          </a:prstGeom>
        </p:spPr>
        <p:txBody>
          <a:bodyPr wrap="square">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smtClean="0"/>
              <a:t>Resources can be organized in physical arrangements that:</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smtClean="0"/>
              <a:t> enforce efficiency</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smtClean="0"/>
              <a:t> or reward exploration</a:t>
            </a:r>
            <a:endParaRPr lang="en-US" sz="2800" dirty="0"/>
          </a:p>
          <a:p>
            <a:pPr marL="160729" lvl="0"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smtClean="0"/>
              <a:t>Resource arrangements can encourage or discourage interactions between people, to create a sense of freedom, security, or confinement</a:t>
            </a:r>
          </a:p>
        </p:txBody>
      </p:sp>
    </p:spTree>
    <p:extLst>
      <p:ext uri="{BB962C8B-B14F-4D97-AF65-F5344CB8AC3E}">
        <p14:creationId xmlns:p14="http://schemas.microsoft.com/office/powerpoint/2010/main" val="3722124631"/>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
          <p:cNvSpPr>
            <a:spLocks noGrp="1" noChangeArrowheads="1"/>
          </p:cNvSpPr>
          <p:nvPr>
            <p:ph type="title"/>
          </p:nvPr>
        </p:nvSpPr>
        <p:spPr>
          <a:xfrm>
            <a:off x="533400" y="381000"/>
            <a:ext cx="8228707" cy="1190997"/>
          </a:xfrm>
        </p:spPr>
        <p:txBody>
          <a:bodyPr>
            <a:normAutofit/>
          </a:bodyPr>
          <a:lstStyle/>
          <a:p>
            <a:pPr>
              <a:lnSpc>
                <a:spcPct val="92000"/>
              </a:lnSpc>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3600" b="1" dirty="0" smtClean="0">
                <a:sym typeface="UC Berkeley OS Sign"/>
              </a:rPr>
              <a:t>Built Environments and City Plans</a:t>
            </a:r>
            <a:endParaRPr lang="en-US" sz="3600" b="1" dirty="0">
              <a:sym typeface="UC Berkeley OS Sign"/>
            </a:endParaRPr>
          </a:p>
        </p:txBody>
      </p:sp>
      <p:sp>
        <p:nvSpPr>
          <p:cNvPr id="48131"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03324D3-4AF0-4F8E-83D6-825208A90235}" type="slidenum">
              <a:rPr lang="en-US" sz="1500">
                <a:solidFill>
                  <a:srgbClr val="002955"/>
                </a:solidFill>
                <a:latin typeface="UC Berkeley OS Sign"/>
                <a:ea typeface="MS PGothic" pitchFamily="34" charset="-128"/>
                <a:sym typeface="UC Berkeley OS Sign"/>
              </a:rPr>
              <a:pPr algn="ctr"/>
              <a:t>68</a:t>
            </a:fld>
            <a:endParaRPr lang="en-US" sz="1500" dirty="0">
              <a:solidFill>
                <a:srgbClr val="002955"/>
              </a:solidFill>
              <a:latin typeface="UC Berkeley OS Sign"/>
              <a:ea typeface="MS PGothic" pitchFamily="34" charset="-128"/>
              <a:sym typeface="UC Berkeley OS Sign"/>
            </a:endParaRPr>
          </a:p>
        </p:txBody>
      </p:sp>
      <p:sp>
        <p:nvSpPr>
          <p:cNvPr id="48132" name="Rectangle 8"/>
          <p:cNvSpPr>
            <a:spLocks noChangeArrowheads="1"/>
          </p:cNvSpPr>
          <p:nvPr/>
        </p:nvSpPr>
        <p:spPr bwMode="auto">
          <a:xfrm>
            <a:off x="1524000" y="1447800"/>
            <a:ext cx="6934200" cy="4302555"/>
          </a:xfrm>
          <a:prstGeom prst="rect">
            <a:avLst/>
          </a:prstGeom>
          <a:noFill/>
          <a:ln w="9525">
            <a:noFill/>
            <a:miter lim="800000"/>
            <a:headEnd/>
            <a:tailEnd/>
          </a:ln>
        </p:spPr>
        <p:txBody>
          <a:bodyPr wrap="square"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altLang="ja-JP" sz="2400" dirty="0"/>
              <a:t>Built environments / city plans are places, but are usually organizing people and their interactions rather than “the land”</a:t>
            </a:r>
            <a:endParaRPr lang="en-US" sz="2400" dirty="0"/>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400" dirty="0"/>
              <a:t>The easiest and most efficient way to organize space is using a coordinate grid, with streets intersecting at perpendicular angles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400" dirty="0" smtClean="0"/>
              <a:t>Hills, rivers, and other natural features make it more difficult to impose systematic organization</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400" dirty="0" smtClean="0"/>
              <a:t>Most </a:t>
            </a:r>
            <a:r>
              <a:rPr lang="en-US" sz="2400" dirty="0"/>
              <a:t>cities developed over long time periods and their “legacy organization” constrains their current organization </a:t>
            </a:r>
            <a:r>
              <a:rPr lang="en-US" altLang="ja-JP" sz="2400" dirty="0"/>
              <a:t> </a:t>
            </a:r>
            <a:endParaRPr lang="en-US" sz="2400" dirty="0"/>
          </a:p>
        </p:txBody>
      </p:sp>
    </p:spTree>
    <p:extLst>
      <p:ext uri="{BB962C8B-B14F-4D97-AF65-F5344CB8AC3E}">
        <p14:creationId xmlns:p14="http://schemas.microsoft.com/office/powerpoint/2010/main" val="3041363306"/>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92000"/>
              </a:lnSpc>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3600" b="1" dirty="0"/>
              <a:t>Salt Lake City</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430" y="1295400"/>
            <a:ext cx="8359140" cy="5295900"/>
          </a:xfrm>
          <a:prstGeom prst="rect">
            <a:avLst/>
          </a:prstGeom>
        </p:spPr>
      </p:pic>
    </p:spTree>
    <p:extLst>
      <p:ext uri="{BB962C8B-B14F-4D97-AF65-F5344CB8AC3E}">
        <p14:creationId xmlns:p14="http://schemas.microsoft.com/office/powerpoint/2010/main" val="38918423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noGrp="1" noChangeArrowheads="1"/>
          </p:cNvSpPr>
          <p:nvPr>
            <p:ph type="title"/>
          </p:nvPr>
        </p:nvSpPr>
        <p:spPr>
          <a:xfrm>
            <a:off x="516164" y="304800"/>
            <a:ext cx="8228707" cy="1190997"/>
          </a:xfrm>
        </p:spPr>
        <p:txBody>
          <a:bodyPr>
            <a:normAutofit/>
          </a:bodyPr>
          <a:lstStyle/>
          <a:p>
            <a:pPr>
              <a:lnSpc>
                <a:spcPct val="92000"/>
              </a:lnSpc>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4000" b="1" dirty="0"/>
              <a:t>A Library</a:t>
            </a:r>
            <a:endParaRPr lang="en-US" sz="4000" b="1" dirty="0">
              <a:sym typeface="UC Berkeley OS Sign"/>
            </a:endParaRPr>
          </a:p>
        </p:txBody>
      </p:sp>
      <p:sp>
        <p:nvSpPr>
          <p:cNvPr id="1945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64DC25B-672C-4A5C-A308-3154D6FFD2D2}" type="slidenum">
              <a:rPr lang="en-US" sz="1500">
                <a:solidFill>
                  <a:srgbClr val="002955"/>
                </a:solidFill>
                <a:latin typeface="UC Berkeley OS Sign"/>
                <a:ea typeface="MS PGothic" pitchFamily="34" charset="-128"/>
                <a:sym typeface="UC Berkeley OS Sign"/>
              </a:rPr>
              <a:pPr algn="ctr"/>
              <a:t>7</a:t>
            </a:fld>
            <a:endParaRPr lang="en-US" sz="1500" dirty="0">
              <a:solidFill>
                <a:srgbClr val="002955"/>
              </a:solidFill>
              <a:latin typeface="UC Berkeley OS Sign"/>
              <a:ea typeface="MS PGothic" pitchFamily="34" charset="-128"/>
              <a:sym typeface="UC Berkeley OS Sign"/>
            </a:endParaRPr>
          </a:p>
        </p:txBody>
      </p:sp>
      <p:pic>
        <p:nvPicPr>
          <p:cNvPr id="4" name="Picture 3"/>
          <p:cNvPicPr>
            <a:picLocks noChangeAspect="1"/>
          </p:cNvPicPr>
          <p:nvPr/>
        </p:nvPicPr>
        <p:blipFill>
          <a:blip r:embed="rId3" cstate="print"/>
          <a:stretch>
            <a:fillRect/>
          </a:stretch>
        </p:blipFill>
        <p:spPr>
          <a:xfrm>
            <a:off x="216683" y="1219200"/>
            <a:ext cx="8675666" cy="4858373"/>
          </a:xfrm>
          <a:prstGeom prst="rect">
            <a:avLst/>
          </a:prstGeom>
        </p:spPr>
      </p:pic>
    </p:spTree>
    <p:extLst>
      <p:ext uri="{BB962C8B-B14F-4D97-AF65-F5344CB8AC3E}">
        <p14:creationId xmlns:p14="http://schemas.microsoft.com/office/powerpoint/2010/main" val="306214087"/>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92000"/>
              </a:lnSpc>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3600" b="1" dirty="0"/>
              <a:t>Seattle: Architectural Thinking</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848361"/>
            <a:ext cx="4116493" cy="435864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7088" y="1848361"/>
            <a:ext cx="3126391" cy="4358640"/>
          </a:xfrm>
          <a:prstGeom prst="rect">
            <a:avLst/>
          </a:prstGeom>
        </p:spPr>
      </p:pic>
      <p:sp>
        <p:nvSpPr>
          <p:cNvPr id="5" name="Right Arrow 4"/>
          <p:cNvSpPr/>
          <p:nvPr/>
        </p:nvSpPr>
        <p:spPr>
          <a:xfrm rot="8714409">
            <a:off x="3863457" y="5315182"/>
            <a:ext cx="2380645" cy="13074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550344" y="6488668"/>
            <a:ext cx="3657600" cy="369332"/>
          </a:xfrm>
          <a:prstGeom prst="rect">
            <a:avLst/>
          </a:prstGeom>
          <a:noFill/>
        </p:spPr>
        <p:txBody>
          <a:bodyPr wrap="square" rtlCol="0">
            <a:spAutoFit/>
          </a:bodyPr>
          <a:lstStyle/>
          <a:p>
            <a:r>
              <a:rPr lang="en-US" dirty="0" smtClean="0"/>
              <a:t>40 Miles from Downtown Seattle</a:t>
            </a:r>
            <a:endParaRPr lang="en-US" dirty="0"/>
          </a:p>
        </p:txBody>
      </p:sp>
      <p:sp>
        <p:nvSpPr>
          <p:cNvPr id="7" name="Rectangle 6"/>
          <p:cNvSpPr/>
          <p:nvPr/>
        </p:nvSpPr>
        <p:spPr>
          <a:xfrm>
            <a:off x="457200" y="1752600"/>
            <a:ext cx="4268893" cy="472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667088" y="1752600"/>
            <a:ext cx="3126391" cy="472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605505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
          <p:cNvSpPr>
            <a:spLocks noGrp="1" noChangeArrowheads="1"/>
          </p:cNvSpPr>
          <p:nvPr>
            <p:ph type="title"/>
          </p:nvPr>
        </p:nvSpPr>
        <p:spPr>
          <a:xfrm>
            <a:off x="533400" y="381000"/>
            <a:ext cx="8228707" cy="1190997"/>
          </a:xfrm>
        </p:spPr>
        <p:txBody>
          <a:bodyPr>
            <a:normAutofit/>
          </a:bodyPr>
          <a:lstStyle/>
          <a:p>
            <a:pPr>
              <a:lnSpc>
                <a:spcPct val="92000"/>
              </a:lnSpc>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3600" b="1" dirty="0" smtClean="0">
                <a:sym typeface="UC Berkeley OS Sign"/>
              </a:rPr>
              <a:t>Where Digital Resources Are Organized</a:t>
            </a:r>
            <a:endParaRPr lang="en-US" sz="3600" b="1" dirty="0">
              <a:sym typeface="UC Berkeley OS Sign"/>
            </a:endParaRPr>
          </a:p>
        </p:txBody>
      </p:sp>
      <p:sp>
        <p:nvSpPr>
          <p:cNvPr id="48131"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03324D3-4AF0-4F8E-83D6-825208A90235}" type="slidenum">
              <a:rPr lang="en-US" sz="1500">
                <a:solidFill>
                  <a:srgbClr val="002955"/>
                </a:solidFill>
                <a:latin typeface="UC Berkeley OS Sign"/>
                <a:ea typeface="MS PGothic" pitchFamily="34" charset="-128"/>
                <a:sym typeface="UC Berkeley OS Sign"/>
              </a:rPr>
              <a:pPr algn="ctr"/>
              <a:t>71</a:t>
            </a:fld>
            <a:endParaRPr lang="en-US" sz="1500" dirty="0">
              <a:solidFill>
                <a:srgbClr val="002955"/>
              </a:solidFill>
              <a:latin typeface="UC Berkeley OS Sign"/>
              <a:ea typeface="MS PGothic" pitchFamily="34" charset="-128"/>
              <a:sym typeface="UC Berkeley OS Sign"/>
            </a:endParaRPr>
          </a:p>
        </p:txBody>
      </p:sp>
      <p:sp>
        <p:nvSpPr>
          <p:cNvPr id="48132" name="Rectangle 8"/>
          <p:cNvSpPr>
            <a:spLocks noChangeArrowheads="1"/>
          </p:cNvSpPr>
          <p:nvPr/>
        </p:nvSpPr>
        <p:spPr bwMode="auto">
          <a:xfrm>
            <a:off x="761999" y="1447800"/>
            <a:ext cx="6858001" cy="4366931"/>
          </a:xfrm>
          <a:prstGeom prst="rect">
            <a:avLst/>
          </a:prstGeom>
          <a:noFill/>
          <a:ln w="9525">
            <a:noFill/>
            <a:miter lim="800000"/>
            <a:headEnd/>
            <a:tailEnd/>
          </a:ln>
        </p:spPr>
        <p:txBody>
          <a:bodyPr wrap="square"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t>For digital resources, where they are organized is often invisible or irrelevant except…</a:t>
            </a:r>
          </a:p>
          <a:p>
            <a:pPr marL="617929" lvl="2"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t>When that would be bad for business</a:t>
            </a:r>
          </a:p>
          <a:p>
            <a:pPr marL="617929" lvl="2"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t>When </a:t>
            </a:r>
            <a:r>
              <a:rPr lang="en-US" sz="3600" dirty="0" smtClean="0"/>
              <a:t>the law constrains how or what information is organized</a:t>
            </a:r>
            <a:endParaRPr lang="en-US" sz="3600" dirty="0" smtClean="0">
              <a:latin typeface="UC Berkeley OS Sign"/>
            </a:endParaRPr>
          </a:p>
          <a:p>
            <a:pPr>
              <a:lnSpc>
                <a:spcPct val="93000"/>
              </a:lnSpc>
              <a:buFont typeface="Arial" pitchFamily="34" charset="0"/>
              <a:buChar char="•"/>
            </a:pPr>
            <a:endParaRPr lang="en-US" sz="2800" dirty="0" smtClean="0">
              <a:latin typeface="UC Berkeley OS Sign"/>
            </a:endParaRPr>
          </a:p>
        </p:txBody>
      </p:sp>
    </p:spTree>
    <p:extLst>
      <p:ext uri="{BB962C8B-B14F-4D97-AF65-F5344CB8AC3E}">
        <p14:creationId xmlns:p14="http://schemas.microsoft.com/office/powerpoint/2010/main" val="4064615247"/>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93812" y="685800"/>
            <a:ext cx="8228707" cy="1190997"/>
          </a:xfrm>
        </p:spPr>
        <p:txBody>
          <a:bodyPr rtlCol="0">
            <a:noAutofit/>
          </a:bodyPr>
          <a:lstStyle/>
          <a:p>
            <a:pPr>
              <a:lnSpc>
                <a:spcPct val="92000"/>
              </a:lnSpc>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4000" b="1" dirty="0">
                <a:sym typeface="UC Berkeley OS Sign"/>
              </a:rPr>
              <a:t>The 6 Dimensions of </a:t>
            </a:r>
            <a:br>
              <a:rPr lang="en-US" sz="4000" b="1" dirty="0">
                <a:sym typeface="UC Berkeley OS Sign"/>
              </a:rPr>
            </a:br>
            <a:r>
              <a:rPr lang="en-US" sz="4000" b="1" dirty="0">
                <a:sym typeface="UC Berkeley OS Sign"/>
              </a:rPr>
              <a:t>an Organizing System</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84" tIns="32142" rIns="64284" bIns="32142"/>
          <a:lstStyle/>
          <a:p>
            <a:pPr algn="ctr" defTabSz="914306">
              <a:defRPr/>
            </a:pPr>
            <a:fld id="{C12320F5-D511-4A0A-BD3A-14D56C638F71}" type="slidenum">
              <a:rPr lang="en-US" sz="1500">
                <a:solidFill>
                  <a:srgbClr val="002955"/>
                </a:solidFill>
                <a:latin typeface="UC Berkeley OS Sign"/>
                <a:ea typeface="MS PGothic" pitchFamily="34" charset="-128"/>
                <a:sym typeface="UC Berkeley OS Sign"/>
              </a:rPr>
              <a:pPr algn="ctr" defTabSz="914306">
                <a:defRPr/>
              </a:pPr>
              <a:t>72</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685800" y="2362200"/>
            <a:ext cx="8036719" cy="4671622"/>
          </a:xfrm>
          <a:prstGeom prst="rect">
            <a:avLst/>
          </a:prstGeom>
          <a:noFill/>
          <a:ln w="9525">
            <a:noFill/>
            <a:miter lim="800000"/>
            <a:headEnd/>
            <a:tailEnd/>
          </a:ln>
        </p:spPr>
        <p:txBody>
          <a:bodyPr lIns="64284" tIns="32142" rIns="64284" bIns="32142">
            <a:spAutoFit/>
          </a:bodyPr>
          <a:lstStyle/>
          <a:p>
            <a:pPr marL="522368" indent="-522368" eaLnBrk="0" hangingPunct="0">
              <a:lnSpc>
                <a:spcPct val="93000"/>
              </a:lnSpc>
              <a:spcBef>
                <a:spcPts val="1266"/>
              </a:spcBef>
              <a:buFont typeface="+mj-lt"/>
              <a:buAutoNum type="arabicPeriod"/>
              <a:defRPr/>
            </a:pPr>
            <a:r>
              <a:rPr lang="en-US" sz="3600" kern="0" dirty="0">
                <a:latin typeface="UC Berkeley OS Sign"/>
              </a:rPr>
              <a:t>What Is Being Organized?</a:t>
            </a:r>
          </a:p>
          <a:p>
            <a:pPr marL="522368" indent="-522368" eaLnBrk="0" hangingPunct="0">
              <a:lnSpc>
                <a:spcPct val="93000"/>
              </a:lnSpc>
              <a:spcBef>
                <a:spcPts val="1266"/>
              </a:spcBef>
              <a:buFont typeface="+mj-lt"/>
              <a:buAutoNum type="arabicPeriod"/>
              <a:defRPr/>
            </a:pPr>
            <a:r>
              <a:rPr lang="en-US" sz="3600" kern="0" dirty="0">
                <a:latin typeface="UC Berkeley OS Sign"/>
              </a:rPr>
              <a:t>Why Is It Being Organized?</a:t>
            </a:r>
          </a:p>
          <a:p>
            <a:pPr marL="522368" indent="-522368" eaLnBrk="0" hangingPunct="0">
              <a:lnSpc>
                <a:spcPct val="93000"/>
              </a:lnSpc>
              <a:spcBef>
                <a:spcPts val="1266"/>
              </a:spcBef>
              <a:buFont typeface="+mj-lt"/>
              <a:buAutoNum type="arabicPeriod"/>
              <a:defRPr/>
            </a:pPr>
            <a:r>
              <a:rPr lang="en-US" sz="3600" kern="0" dirty="0">
                <a:latin typeface="UC Berkeley OS Sign"/>
              </a:rPr>
              <a:t>How Much Is It Being Organized?</a:t>
            </a:r>
          </a:p>
          <a:p>
            <a:pPr marL="522368" indent="-522368" eaLnBrk="0" hangingPunct="0">
              <a:lnSpc>
                <a:spcPct val="93000"/>
              </a:lnSpc>
              <a:spcBef>
                <a:spcPts val="1266"/>
              </a:spcBef>
              <a:buFont typeface="+mj-lt"/>
              <a:buAutoNum type="arabicPeriod"/>
              <a:defRPr/>
            </a:pPr>
            <a:r>
              <a:rPr lang="en-US" sz="3600" kern="0" dirty="0">
                <a:latin typeface="UC Berkeley OS Sign"/>
              </a:rPr>
              <a:t>When Is It Being Organized?</a:t>
            </a:r>
          </a:p>
          <a:p>
            <a:pPr marL="522368" indent="-522368" eaLnBrk="0" hangingPunct="0">
              <a:lnSpc>
                <a:spcPct val="93000"/>
              </a:lnSpc>
              <a:spcBef>
                <a:spcPts val="1266"/>
              </a:spcBef>
              <a:buFont typeface="+mj-lt"/>
              <a:buAutoNum type="arabicPeriod"/>
              <a:defRPr/>
            </a:pPr>
            <a:r>
              <a:rPr lang="en-US" sz="3600" kern="0" dirty="0">
                <a:latin typeface="UC Berkeley OS Sign"/>
              </a:rPr>
              <a:t>Who (or What) is Organizing It</a:t>
            </a:r>
            <a:r>
              <a:rPr lang="en-US" sz="3600" kern="0" dirty="0" smtClean="0">
                <a:latin typeface="UC Berkeley OS Sign"/>
              </a:rPr>
              <a:t>?</a:t>
            </a:r>
          </a:p>
          <a:p>
            <a:pPr marL="522368" indent="-522368" eaLnBrk="0" hangingPunct="0">
              <a:lnSpc>
                <a:spcPct val="93000"/>
              </a:lnSpc>
              <a:spcBef>
                <a:spcPts val="1266"/>
              </a:spcBef>
              <a:buFont typeface="+mj-lt"/>
              <a:buAutoNum type="arabicPeriod"/>
              <a:defRPr/>
            </a:pPr>
            <a:r>
              <a:rPr lang="en-US" sz="3600" kern="0" dirty="0" smtClean="0">
                <a:latin typeface="UC Berkeley OS Sign"/>
              </a:rPr>
              <a:t>Where is it Organized?</a:t>
            </a:r>
          </a:p>
          <a:p>
            <a:pPr marL="522368" indent="-522368" eaLnBrk="0" hangingPunct="0">
              <a:lnSpc>
                <a:spcPct val="93000"/>
              </a:lnSpc>
              <a:spcBef>
                <a:spcPts val="1266"/>
              </a:spcBef>
              <a:defRPr/>
            </a:pPr>
            <a:endParaRPr lang="en-US" sz="3600" kern="0" dirty="0" smtClean="0">
              <a:latin typeface="UC Berkeley OS Sign"/>
            </a:endParaRPr>
          </a:p>
        </p:txBody>
      </p:sp>
    </p:spTree>
    <p:extLst>
      <p:ext uri="{BB962C8B-B14F-4D97-AF65-F5344CB8AC3E}">
        <p14:creationId xmlns:p14="http://schemas.microsoft.com/office/powerpoint/2010/main" val="2465336715"/>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
          <p:cNvSpPr>
            <a:spLocks noGrp="1" noChangeArrowheads="1"/>
          </p:cNvSpPr>
          <p:nvPr>
            <p:ph type="title"/>
          </p:nvPr>
        </p:nvSpPr>
        <p:spPr>
          <a:xfrm>
            <a:off x="541321" y="0"/>
            <a:ext cx="8228707" cy="1190997"/>
          </a:xfrm>
        </p:spPr>
        <p:txBody>
          <a:bodyPr>
            <a:normAutofit/>
          </a:bodyPr>
          <a:lstStyle/>
          <a:p>
            <a:pPr>
              <a:lnSpc>
                <a:spcPct val="92000"/>
              </a:lnSpc>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3600" b="1" dirty="0" smtClean="0">
                <a:sym typeface="UC Berkeley OS Sign"/>
              </a:rPr>
              <a:t>For Next Time:  Case Studies</a:t>
            </a:r>
            <a:endParaRPr lang="en-US" sz="3600" b="1" dirty="0">
              <a:sym typeface="UC Berkeley OS Sign"/>
            </a:endParaRPr>
          </a:p>
        </p:txBody>
      </p:sp>
      <p:sp>
        <p:nvSpPr>
          <p:cNvPr id="48131"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03324D3-4AF0-4F8E-83D6-825208A90235}" type="slidenum">
              <a:rPr lang="en-US" sz="1500">
                <a:solidFill>
                  <a:srgbClr val="002955"/>
                </a:solidFill>
                <a:latin typeface="UC Berkeley OS Sign"/>
                <a:ea typeface="MS PGothic" pitchFamily="34" charset="-128"/>
                <a:sym typeface="UC Berkeley OS Sign"/>
              </a:rPr>
              <a:pPr algn="ctr"/>
              <a:t>73</a:t>
            </a:fld>
            <a:endParaRPr lang="en-US" sz="1500" dirty="0">
              <a:solidFill>
                <a:srgbClr val="002955"/>
              </a:solidFill>
              <a:latin typeface="UC Berkeley OS Sign"/>
              <a:ea typeface="MS PGothic" pitchFamily="34" charset="-128"/>
              <a:sym typeface="UC Berkeley OS Sign"/>
            </a:endParaRPr>
          </a:p>
        </p:txBody>
      </p:sp>
      <p:sp>
        <p:nvSpPr>
          <p:cNvPr id="48132" name="Rectangle 8"/>
          <p:cNvSpPr>
            <a:spLocks noChangeArrowheads="1"/>
          </p:cNvSpPr>
          <p:nvPr/>
        </p:nvSpPr>
        <p:spPr bwMode="auto">
          <a:xfrm>
            <a:off x="278846" y="1190997"/>
            <a:ext cx="8458200" cy="4642327"/>
          </a:xfrm>
          <a:prstGeom prst="rect">
            <a:avLst/>
          </a:prstGeom>
          <a:noFill/>
          <a:ln w="9525">
            <a:noFill/>
            <a:miter lim="800000"/>
            <a:headEnd/>
            <a:tailEnd/>
          </a:ln>
        </p:spPr>
        <p:txBody>
          <a:bodyPr wrap="square"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altLang="ja-JP" sz="2400" dirty="0" smtClean="0"/>
              <a:t>For 1/29 you’ve been assigned 5 short case studies to read, bringing the total to 10</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400" dirty="0"/>
              <a:t>I recommend that for each case you first read the </a:t>
            </a:r>
            <a:r>
              <a:rPr lang="en-US" sz="2400" dirty="0" smtClean="0"/>
              <a:t>overview, </a:t>
            </a:r>
            <a:r>
              <a:rPr lang="en-US" sz="2400" dirty="0"/>
              <a:t>and before reading the rest of the case, try to answer the design questions and anticipate some of the answers.  You’ll more easily see what the design choices were, especially when things turned out differently than how you imagined it</a:t>
            </a:r>
            <a:r>
              <a:rPr lang="en-US" sz="2400" dirty="0" smtClean="0"/>
              <a:t>.</a:t>
            </a:r>
            <a:endParaRPr lang="en-US" sz="2400" dirty="0"/>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400" dirty="0"/>
              <a:t>If the domain is very unfamiliar, and you don't feel that you understand the case, don't stress over it. Better to think hard about the ones you understand or like. </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400" dirty="0"/>
              <a:t> As you read each case, you will at times be reminded of a previous case you've </a:t>
            </a:r>
            <a:r>
              <a:rPr lang="en-US" sz="2400" dirty="0" smtClean="0"/>
              <a:t>read.  Make a note…</a:t>
            </a:r>
            <a:endParaRPr lang="en-US" sz="2400" dirty="0"/>
          </a:p>
        </p:txBody>
      </p:sp>
    </p:spTree>
    <p:extLst>
      <p:ext uri="{BB962C8B-B14F-4D97-AF65-F5344CB8AC3E}">
        <p14:creationId xmlns:p14="http://schemas.microsoft.com/office/powerpoint/2010/main" val="192491040"/>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p:cNvSpPr>
            <a:spLocks noGrp="1" noChangeArrowheads="1"/>
          </p:cNvSpPr>
          <p:nvPr>
            <p:ph type="title"/>
          </p:nvPr>
        </p:nvSpPr>
        <p:spPr>
          <a:xfrm>
            <a:off x="446484" y="214313"/>
            <a:ext cx="8228707" cy="1190997"/>
          </a:xfrm>
        </p:spPr>
        <p:txBody>
          <a:bodyPr>
            <a:normAutofit/>
          </a:bodyPr>
          <a:lstStyle/>
          <a:p>
            <a:pPr>
              <a:lnSpc>
                <a:spcPct val="92000"/>
              </a:lnSpc>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4000" b="1" dirty="0"/>
              <a:t>A </a:t>
            </a:r>
            <a:r>
              <a:rPr lang="en-US" sz="4000" b="1" dirty="0" smtClean="0"/>
              <a:t>Library</a:t>
            </a:r>
            <a:endParaRPr lang="en-US" sz="4000" b="1" dirty="0">
              <a:sym typeface="UC Berkeley OS Sign"/>
            </a:endParaRPr>
          </a:p>
        </p:txBody>
      </p:sp>
      <p:sp>
        <p:nvSpPr>
          <p:cNvPr id="21507"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BB2E8E06-E5AF-4AE7-9A9A-376173064CC0}" type="slidenum">
              <a:rPr lang="en-US" sz="1500">
                <a:solidFill>
                  <a:srgbClr val="002955"/>
                </a:solidFill>
                <a:latin typeface="UC Berkeley OS Sign"/>
                <a:ea typeface="MS PGothic" pitchFamily="34" charset="-128"/>
                <a:sym typeface="UC Berkeley OS Sign"/>
              </a:rPr>
              <a:pPr algn="ctr"/>
              <a:t>8</a:t>
            </a:fld>
            <a:endParaRPr lang="en-US" sz="1500" dirty="0">
              <a:solidFill>
                <a:srgbClr val="002955"/>
              </a:solidFill>
              <a:latin typeface="UC Berkeley OS Sign"/>
              <a:ea typeface="MS PGothic" pitchFamily="34" charset="-128"/>
              <a:sym typeface="UC Berkeley OS Sign"/>
            </a:endParaRPr>
          </a:p>
        </p:txBody>
      </p:sp>
      <p:pic>
        <p:nvPicPr>
          <p:cNvPr id="7" name="Content Placeholder 6"/>
          <p:cNvPicPr>
            <a:picLocks noGrp="1" noChangeAspect="1"/>
          </p:cNvPicPr>
          <p:nvPr>
            <p:ph idx="1"/>
          </p:nvPr>
        </p:nvPicPr>
        <p:blipFill>
          <a:blip r:embed="rId3" cstate="print"/>
          <a:stretch>
            <a:fillRect/>
          </a:stretch>
        </p:blipFill>
        <p:spPr>
          <a:xfrm>
            <a:off x="366133" y="1204415"/>
            <a:ext cx="8406170" cy="5375374"/>
          </a:xfrm>
          <a:prstGeom prst="rect">
            <a:avLst/>
          </a:prstGeom>
        </p:spPr>
      </p:pic>
    </p:spTree>
    <p:extLst>
      <p:ext uri="{BB962C8B-B14F-4D97-AF65-F5344CB8AC3E}">
        <p14:creationId xmlns:p14="http://schemas.microsoft.com/office/powerpoint/2010/main" val="3826902680"/>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
          <p:cNvSpPr>
            <a:spLocks noGrp="1" noChangeArrowheads="1"/>
          </p:cNvSpPr>
          <p:nvPr>
            <p:ph type="title"/>
          </p:nvPr>
        </p:nvSpPr>
        <p:spPr>
          <a:xfrm>
            <a:off x="566008" y="457200"/>
            <a:ext cx="8228707" cy="1190997"/>
          </a:xfrm>
        </p:spPr>
        <p:txBody>
          <a:bodyPr>
            <a:normAutofit/>
          </a:bodyPr>
          <a:lstStyle/>
          <a:p>
            <a:pPr>
              <a:lnSpc>
                <a:spcPct val="92000"/>
              </a:lnSpc>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4000" b="1" dirty="0" smtClean="0">
                <a:sym typeface="UC Berkeley OS Sign"/>
              </a:rPr>
              <a:t>What Is a Library?</a:t>
            </a:r>
            <a:endParaRPr lang="en-US" sz="4000" b="1" dirty="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84" tIns="32142" rIns="64284" bIns="32142"/>
          <a:lstStyle/>
          <a:p>
            <a:pPr algn="ctr" defTabSz="914306">
              <a:defRPr/>
            </a:pPr>
            <a:fld id="{8FC12238-6691-48E4-8420-5BC0CCE2E584}" type="slidenum">
              <a:rPr lang="en-US" sz="1500">
                <a:solidFill>
                  <a:srgbClr val="002955"/>
                </a:solidFill>
                <a:latin typeface="UC Berkeley OS Sign"/>
                <a:ea typeface="MS PGothic" pitchFamily="34" charset="-128"/>
                <a:sym typeface="UC Berkeley OS Sign"/>
              </a:rPr>
              <a:pPr algn="ctr" defTabSz="914306">
                <a:defRPr/>
              </a:pPr>
              <a:t>9</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597384" y="1661644"/>
            <a:ext cx="8546616" cy="4614619"/>
          </a:xfrm>
          <a:prstGeom prst="rect">
            <a:avLst/>
          </a:prstGeom>
          <a:noFill/>
          <a:ln w="9525">
            <a:noFill/>
            <a:miter lim="800000"/>
            <a:headEnd/>
            <a:tailEnd/>
          </a:ln>
        </p:spPr>
        <p:txBody>
          <a:bodyPr wrap="square" lIns="64284" tIns="32142" rIns="64284" bIns="32142">
            <a:spAutoFit/>
          </a:bodyPr>
          <a:lstStyle/>
          <a:p>
            <a:pPr marL="241093" indent="-241093" eaLnBrk="0" hangingPunct="0">
              <a:lnSpc>
                <a:spcPct val="93000"/>
              </a:lnSpc>
              <a:spcBef>
                <a:spcPts val="1266"/>
              </a:spcBef>
              <a:buFont typeface="Arial" pitchFamily="34" charset="0"/>
              <a:buChar char="•"/>
              <a:defRPr/>
            </a:pPr>
            <a:r>
              <a:rPr lang="en-US" sz="2800" kern="0" dirty="0" smtClean="0">
                <a:latin typeface="UC Berkeley OS Sign"/>
              </a:rPr>
              <a:t>What is being organized?</a:t>
            </a:r>
          </a:p>
          <a:p>
            <a:pPr marL="241093" indent="-241093" eaLnBrk="0" hangingPunct="0">
              <a:lnSpc>
                <a:spcPct val="93000"/>
              </a:lnSpc>
              <a:spcBef>
                <a:spcPts val="1266"/>
              </a:spcBef>
              <a:buFont typeface="Arial" pitchFamily="34" charset="0"/>
              <a:buChar char="•"/>
              <a:defRPr/>
            </a:pPr>
            <a:r>
              <a:rPr lang="en-US" sz="2800" kern="0" dirty="0" smtClean="0">
                <a:latin typeface="UC Berkeley OS Sign"/>
              </a:rPr>
              <a:t>Why?</a:t>
            </a:r>
          </a:p>
          <a:p>
            <a:pPr marL="241093" indent="-241093" eaLnBrk="0" hangingPunct="0">
              <a:lnSpc>
                <a:spcPct val="93000"/>
              </a:lnSpc>
              <a:spcBef>
                <a:spcPts val="1266"/>
              </a:spcBef>
              <a:buFont typeface="Arial" pitchFamily="34" charset="0"/>
              <a:buChar char="•"/>
              <a:defRPr/>
            </a:pPr>
            <a:r>
              <a:rPr lang="en-US" sz="2800" kern="0" dirty="0" smtClean="0">
                <a:latin typeface="UC Berkeley OS Sign"/>
              </a:rPr>
              <a:t>How much?</a:t>
            </a:r>
          </a:p>
          <a:p>
            <a:pPr marL="241093" indent="-241093" eaLnBrk="0" hangingPunct="0">
              <a:lnSpc>
                <a:spcPct val="93000"/>
              </a:lnSpc>
              <a:spcBef>
                <a:spcPts val="1266"/>
              </a:spcBef>
              <a:buFont typeface="Arial" pitchFamily="34" charset="0"/>
              <a:buChar char="•"/>
              <a:defRPr/>
            </a:pPr>
            <a:r>
              <a:rPr lang="en-US" sz="2800" kern="0" dirty="0" smtClean="0">
                <a:latin typeface="UC Berkeley OS Sign"/>
              </a:rPr>
              <a:t>By what means?</a:t>
            </a:r>
          </a:p>
          <a:p>
            <a:pPr marL="241093" indent="-241093" eaLnBrk="0" hangingPunct="0">
              <a:lnSpc>
                <a:spcPct val="93000"/>
              </a:lnSpc>
              <a:spcBef>
                <a:spcPts val="1266"/>
              </a:spcBef>
              <a:buFont typeface="Arial" pitchFamily="34" charset="0"/>
              <a:buChar char="•"/>
              <a:defRPr/>
            </a:pPr>
            <a:r>
              <a:rPr lang="en-US" sz="2800" kern="0" dirty="0" smtClean="0">
                <a:latin typeface="UC Berkeley OS Sign"/>
              </a:rPr>
              <a:t>When?</a:t>
            </a:r>
            <a:endParaRPr lang="en-US" sz="2800" kern="0" dirty="0">
              <a:latin typeface="UC Berkeley OS Sign"/>
            </a:endParaRPr>
          </a:p>
          <a:p>
            <a:pPr marL="241093" indent="-241093" eaLnBrk="0" hangingPunct="0">
              <a:lnSpc>
                <a:spcPct val="93000"/>
              </a:lnSpc>
              <a:spcBef>
                <a:spcPts val="1266"/>
              </a:spcBef>
              <a:buFont typeface="Arial" pitchFamily="34" charset="0"/>
              <a:buChar char="•"/>
              <a:defRPr/>
            </a:pPr>
            <a:endParaRPr lang="en-US" sz="2800" kern="0" dirty="0" smtClean="0">
              <a:latin typeface="UC Berkeley OS Sign"/>
            </a:endParaRPr>
          </a:p>
          <a:p>
            <a:pPr marL="241093" indent="-241093" eaLnBrk="0" hangingPunct="0">
              <a:lnSpc>
                <a:spcPct val="93000"/>
              </a:lnSpc>
              <a:spcBef>
                <a:spcPts val="1266"/>
              </a:spcBef>
              <a:buFont typeface="Arial" pitchFamily="34" charset="0"/>
              <a:buChar char="•"/>
              <a:defRPr/>
            </a:pPr>
            <a:r>
              <a:rPr lang="en-US" sz="4000" b="1" i="1" kern="0" dirty="0" smtClean="0">
                <a:solidFill>
                  <a:srgbClr val="FF0000"/>
                </a:solidFill>
                <a:latin typeface="UC Berkeley OS Sign"/>
              </a:rPr>
              <a:t>Define “library” as a</a:t>
            </a:r>
            <a:br>
              <a:rPr lang="en-US" sz="4000" b="1" i="1" kern="0" dirty="0" smtClean="0">
                <a:solidFill>
                  <a:srgbClr val="FF0000"/>
                </a:solidFill>
                <a:latin typeface="UC Berkeley OS Sign"/>
              </a:rPr>
            </a:br>
            <a:r>
              <a:rPr lang="en-US" sz="4000" b="1" i="1" kern="0" dirty="0" smtClean="0">
                <a:solidFill>
                  <a:srgbClr val="FF0000"/>
                </a:solidFill>
                <a:latin typeface="UC Berkeley OS Sign"/>
              </a:rPr>
              <a:t> category of organizing systems</a:t>
            </a:r>
          </a:p>
        </p:txBody>
      </p:sp>
    </p:spTree>
    <p:extLst>
      <p:ext uri="{BB962C8B-B14F-4D97-AF65-F5344CB8AC3E}">
        <p14:creationId xmlns:p14="http://schemas.microsoft.com/office/powerpoint/2010/main" val="3984897137"/>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2224</Words>
  <Application>Microsoft Office PowerPoint</Application>
  <PresentationFormat>On-screen Show (4:3)</PresentationFormat>
  <Paragraphs>405</Paragraphs>
  <Slides>73</Slides>
  <Notes>73</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73</vt:i4>
      </vt:variant>
    </vt:vector>
  </HeadingPairs>
  <TitlesOfParts>
    <vt:vector size="83" baseType="lpstr">
      <vt:lpstr>맑은 고딕</vt:lpstr>
      <vt:lpstr>MS PGothic</vt:lpstr>
      <vt:lpstr>MS PGothic</vt:lpstr>
      <vt:lpstr>Arial</vt:lpstr>
      <vt:lpstr>Calibri</vt:lpstr>
      <vt:lpstr>UC Berkeley OS Sign</vt:lpstr>
      <vt:lpstr>Wingdings</vt:lpstr>
      <vt:lpstr>ヒラギノ角ゴ ProN W3</vt:lpstr>
      <vt:lpstr>Office Theme</vt:lpstr>
      <vt:lpstr>Image</vt:lpstr>
      <vt:lpstr>CogSci 190 “Sensemaking and Organizing” Spring 2019</vt:lpstr>
      <vt:lpstr>PowerPoint Presentation</vt:lpstr>
      <vt:lpstr>They are all  “Organizing Systems”</vt:lpstr>
      <vt:lpstr>Organizing Organizing Systems</vt:lpstr>
      <vt:lpstr>Categorizing by Resource Type</vt:lpstr>
      <vt:lpstr>Categorizing by Purpose: Resource Preservation as Means vs. End</vt:lpstr>
      <vt:lpstr>A Library</vt:lpstr>
      <vt:lpstr>A Library</vt:lpstr>
      <vt:lpstr>What Is a Library?</vt:lpstr>
      <vt:lpstr>What Is a Library?</vt:lpstr>
      <vt:lpstr>A Library?</vt:lpstr>
      <vt:lpstr>A Library?</vt:lpstr>
      <vt:lpstr>A Library?</vt:lpstr>
      <vt:lpstr>A Library?</vt:lpstr>
      <vt:lpstr>Consequences of Category Thinking</vt:lpstr>
      <vt:lpstr>Consequences of Category Thinking</vt:lpstr>
      <vt:lpstr>A “Design Space” or  “Dimensional” Perspective</vt:lpstr>
      <vt:lpstr>Consequences of  Dimensional Thinking</vt:lpstr>
      <vt:lpstr>Analogical and  “White Space” Thinking</vt:lpstr>
      <vt:lpstr>PowerPoint Presentation</vt:lpstr>
      <vt:lpstr>What Is a Museum?</vt:lpstr>
      <vt:lpstr>PowerPoint Presentation</vt:lpstr>
      <vt:lpstr>Workforce Organization</vt:lpstr>
      <vt:lpstr>PowerPoint Presentation</vt:lpstr>
      <vt:lpstr>Cemetery == Memory Institution?  == Human Resource Organization?</vt:lpstr>
      <vt:lpstr>PowerPoint Presentation</vt:lpstr>
      <vt:lpstr>PowerPoint Presentation</vt:lpstr>
      <vt:lpstr>PowerPoint Presentation</vt:lpstr>
      <vt:lpstr>Williamsburg == Human Theme Park? == Living History Museum? </vt:lpstr>
      <vt:lpstr>The 6 Dimensions of  an Organizing System</vt:lpstr>
      <vt:lpstr>Resources:</vt:lpstr>
      <vt:lpstr>PowerPoint Presentation</vt:lpstr>
      <vt:lpstr>PowerPoint Presentation</vt:lpstr>
      <vt:lpstr>Resource</vt:lpstr>
      <vt:lpstr> What Is Being Organized?</vt:lpstr>
      <vt:lpstr>How Many Things is a Car?</vt:lpstr>
      <vt:lpstr>How Many Things is a Book?</vt:lpstr>
      <vt:lpstr>Resource Abstraction: “Thing” vs. “Type of Thing”</vt:lpstr>
      <vt:lpstr>“Shamu” --  Instance or Type?</vt:lpstr>
      <vt:lpstr>PowerPoint Presentation</vt:lpstr>
      <vt:lpstr>Describing and Organizing  Classes of Things </vt:lpstr>
      <vt:lpstr>Different Types of “Category Categories”  to Organize People</vt:lpstr>
      <vt:lpstr>Computational Categorization  of People</vt:lpstr>
      <vt:lpstr>Interactions –The Why  of Organizing Systems</vt:lpstr>
      <vt:lpstr>The Most Generic Interactions</vt:lpstr>
      <vt:lpstr> “Why” is much about “Who”</vt:lpstr>
      <vt:lpstr> Is “Who” Just You?</vt:lpstr>
      <vt:lpstr>Organizing Birds for Scientists</vt:lpstr>
      <vt:lpstr>Organizing Birds for Birdwatchers</vt:lpstr>
      <vt:lpstr>Why =&gt; Bias in Organizing Systems</vt:lpstr>
      <vt:lpstr>Library of Congress Classification</vt:lpstr>
      <vt:lpstr>Top Level BISAC Categories (used in bookstores)</vt:lpstr>
      <vt:lpstr>CAFE Categories: Find the Truck(s)</vt:lpstr>
      <vt:lpstr>Organizing Creates Winners and Losers</vt:lpstr>
      <vt:lpstr>PowerPoint Presentation</vt:lpstr>
      <vt:lpstr>PowerPoint Presentation</vt:lpstr>
      <vt:lpstr>How Much Is It Being Organized?</vt:lpstr>
      <vt:lpstr>Factors that Influence  “How Much”</vt:lpstr>
      <vt:lpstr>When Is It Being Organized?</vt:lpstr>
      <vt:lpstr>The Tradeoff</vt:lpstr>
      <vt:lpstr>Organizing “On the Way In”</vt:lpstr>
      <vt:lpstr>“Just in Case” Organization </vt:lpstr>
      <vt:lpstr>Postponing Organization </vt:lpstr>
      <vt:lpstr>Organizing “On the Way Out”</vt:lpstr>
      <vt:lpstr>Who or What Is Organizing?</vt:lpstr>
      <vt:lpstr>Where is it Organized?</vt:lpstr>
      <vt:lpstr>Where is it Organized?</vt:lpstr>
      <vt:lpstr>Built Environments and City Plans</vt:lpstr>
      <vt:lpstr>Salt Lake City</vt:lpstr>
      <vt:lpstr>Seattle: Architectural Thinking</vt:lpstr>
      <vt:lpstr>Where Digital Resources Are Organized</vt:lpstr>
      <vt:lpstr>The 6 Dimensions of  an Organizing System</vt:lpstr>
      <vt:lpstr>For Next Time:  Case Studies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2017-10-26T16:02:22Z</dcterms:created>
  <dcterms:modified xsi:type="dcterms:W3CDTF">2019-01-23T22:22:57Z</dcterms:modified>
</cp:coreProperties>
</file>