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3"/>
  </p:notesMasterIdLst>
  <p:sldIdLst>
    <p:sldId id="411" r:id="rId2"/>
    <p:sldId id="419" r:id="rId3"/>
    <p:sldId id="372" r:id="rId4"/>
    <p:sldId id="373" r:id="rId5"/>
    <p:sldId id="374" r:id="rId6"/>
    <p:sldId id="375" r:id="rId7"/>
    <p:sldId id="434" r:id="rId8"/>
    <p:sldId id="377" r:id="rId9"/>
    <p:sldId id="378" r:id="rId10"/>
    <p:sldId id="436" r:id="rId11"/>
    <p:sldId id="439" r:id="rId12"/>
    <p:sldId id="420" r:id="rId13"/>
    <p:sldId id="443" r:id="rId14"/>
    <p:sldId id="437" r:id="rId15"/>
    <p:sldId id="438" r:id="rId16"/>
    <p:sldId id="427" r:id="rId17"/>
    <p:sldId id="379" r:id="rId18"/>
    <p:sldId id="398" r:id="rId19"/>
    <p:sldId id="399" r:id="rId20"/>
    <p:sldId id="400" r:id="rId21"/>
    <p:sldId id="401" r:id="rId22"/>
    <p:sldId id="402" r:id="rId23"/>
    <p:sldId id="404" r:id="rId24"/>
    <p:sldId id="403" r:id="rId25"/>
    <p:sldId id="442" r:id="rId26"/>
    <p:sldId id="406" r:id="rId27"/>
    <p:sldId id="440" r:id="rId28"/>
    <p:sldId id="407" r:id="rId29"/>
    <p:sldId id="410" r:id="rId30"/>
    <p:sldId id="409" r:id="rId31"/>
    <p:sldId id="428" r:id="rId32"/>
    <p:sldId id="429" r:id="rId33"/>
    <p:sldId id="430" r:id="rId34"/>
    <p:sldId id="431" r:id="rId35"/>
    <p:sldId id="435" r:id="rId36"/>
    <p:sldId id="432" r:id="rId37"/>
    <p:sldId id="389" r:id="rId38"/>
    <p:sldId id="390" r:id="rId39"/>
    <p:sldId id="391" r:id="rId40"/>
    <p:sldId id="392" r:id="rId41"/>
    <p:sldId id="393" r:id="rId42"/>
    <p:sldId id="394" r:id="rId43"/>
    <p:sldId id="395" r:id="rId44"/>
    <p:sldId id="433" r:id="rId45"/>
    <p:sldId id="418" r:id="rId46"/>
    <p:sldId id="412" r:id="rId47"/>
    <p:sldId id="413" r:id="rId48"/>
    <p:sldId id="414" r:id="rId49"/>
    <p:sldId id="415" r:id="rId50"/>
    <p:sldId id="416" r:id="rId51"/>
    <p:sldId id="417"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31" autoAdjust="0"/>
    <p:restoredTop sz="73152" autoAdjust="0"/>
  </p:normalViewPr>
  <p:slideViewPr>
    <p:cSldViewPr>
      <p:cViewPr varScale="1">
        <p:scale>
          <a:sx n="53" d="100"/>
          <a:sy n="53" d="100"/>
        </p:scale>
        <p:origin x="1243" y="6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9344"/>
    </p:cViewPr>
  </p:sorterViewPr>
  <p:notesViewPr>
    <p:cSldViewPr>
      <p:cViewPr>
        <p:scale>
          <a:sx n="71" d="100"/>
          <a:sy n="71" d="100"/>
        </p:scale>
        <p:origin x="2314" y="43"/>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CE735-37E2-4675-9A23-11D98832C2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8313444-E22C-46C7-AA13-E80DDC458203}">
      <dgm:prSet phldrT="[Text]"/>
      <dgm:spPr/>
      <dgm:t>
        <a:bodyPr/>
        <a:lstStyle/>
        <a:p>
          <a:r>
            <a:rPr lang="en-US" dirty="0" smtClean="0"/>
            <a:t>Albums</a:t>
          </a:r>
          <a:endParaRPr lang="en-US" dirty="0"/>
        </a:p>
      </dgm:t>
    </dgm:pt>
    <dgm:pt modelId="{C40B5876-AFDF-40D9-AD4C-CF8A741C4598}" type="parTrans" cxnId="{2548D8B5-2D00-476D-815C-29391A9B911B}">
      <dgm:prSet/>
      <dgm:spPr/>
      <dgm:t>
        <a:bodyPr/>
        <a:lstStyle/>
        <a:p>
          <a:endParaRPr lang="en-US"/>
        </a:p>
      </dgm:t>
    </dgm:pt>
    <dgm:pt modelId="{1A3A2DAD-6D6A-46B3-9954-D3AA84B7908B}" type="sibTrans" cxnId="{2548D8B5-2D00-476D-815C-29391A9B911B}">
      <dgm:prSet/>
      <dgm:spPr/>
      <dgm:t>
        <a:bodyPr/>
        <a:lstStyle/>
        <a:p>
          <a:endParaRPr lang="en-US"/>
        </a:p>
      </dgm:t>
    </dgm:pt>
    <dgm:pt modelId="{5D025BE9-20FA-4C34-B984-2184DF948A8F}">
      <dgm:prSet phldrT="[Text]"/>
      <dgm:spPr/>
      <dgm:t>
        <a:bodyPr/>
        <a:lstStyle/>
        <a:p>
          <a:r>
            <a:rPr lang="en-US" dirty="0" smtClean="0"/>
            <a:t>Classical</a:t>
          </a:r>
          <a:endParaRPr lang="en-US" dirty="0"/>
        </a:p>
      </dgm:t>
    </dgm:pt>
    <dgm:pt modelId="{164A7422-39A1-4EF6-A545-57AE3D8BC49C}" type="parTrans" cxnId="{3865FD11-59E2-46E8-981D-8EBD6441049C}">
      <dgm:prSet/>
      <dgm:spPr/>
      <dgm:t>
        <a:bodyPr/>
        <a:lstStyle/>
        <a:p>
          <a:endParaRPr lang="en-US"/>
        </a:p>
      </dgm:t>
    </dgm:pt>
    <dgm:pt modelId="{7D6B2BCD-46FD-4D92-B0F6-6E37F69E8EC4}" type="sibTrans" cxnId="{3865FD11-59E2-46E8-981D-8EBD6441049C}">
      <dgm:prSet/>
      <dgm:spPr/>
      <dgm:t>
        <a:bodyPr/>
        <a:lstStyle/>
        <a:p>
          <a:endParaRPr lang="en-US"/>
        </a:p>
      </dgm:t>
    </dgm:pt>
    <dgm:pt modelId="{C6A5491F-AD2D-49DB-879C-4BDEA0339A07}">
      <dgm:prSet phldrT="[Text]"/>
      <dgm:spPr/>
      <dgm:t>
        <a:bodyPr/>
        <a:lstStyle/>
        <a:p>
          <a:r>
            <a:rPr lang="en-US" dirty="0" smtClean="0"/>
            <a:t>Beethoven</a:t>
          </a:r>
          <a:endParaRPr lang="en-US" dirty="0"/>
        </a:p>
      </dgm:t>
    </dgm:pt>
    <dgm:pt modelId="{16C33562-2C45-4D2F-AD25-BF7BC69AA658}" type="parTrans" cxnId="{F085FEA9-7449-4685-8480-3CE35622B5A8}">
      <dgm:prSet/>
      <dgm:spPr/>
      <dgm:t>
        <a:bodyPr/>
        <a:lstStyle/>
        <a:p>
          <a:endParaRPr lang="en-US"/>
        </a:p>
      </dgm:t>
    </dgm:pt>
    <dgm:pt modelId="{D94D2D31-A838-45C1-AC04-7EC7AFE832D8}" type="sibTrans" cxnId="{F085FEA9-7449-4685-8480-3CE35622B5A8}">
      <dgm:prSet/>
      <dgm:spPr/>
      <dgm:t>
        <a:bodyPr/>
        <a:lstStyle/>
        <a:p>
          <a:endParaRPr lang="en-US"/>
        </a:p>
      </dgm:t>
    </dgm:pt>
    <dgm:pt modelId="{C313EF45-92C3-4A17-B312-33BBFDB13E86}">
      <dgm:prSet phldrT="[Text]"/>
      <dgm:spPr/>
      <dgm:t>
        <a:bodyPr/>
        <a:lstStyle/>
        <a:p>
          <a:r>
            <a:rPr lang="en-US" dirty="0" smtClean="0"/>
            <a:t>Mozart</a:t>
          </a:r>
          <a:endParaRPr lang="en-US" dirty="0"/>
        </a:p>
      </dgm:t>
    </dgm:pt>
    <dgm:pt modelId="{FB8A35EF-1938-4928-AB83-962571CD964D}" type="parTrans" cxnId="{9888709C-FAD9-4439-97DC-BC8D9C7DFD65}">
      <dgm:prSet/>
      <dgm:spPr/>
      <dgm:t>
        <a:bodyPr/>
        <a:lstStyle/>
        <a:p>
          <a:endParaRPr lang="en-US"/>
        </a:p>
      </dgm:t>
    </dgm:pt>
    <dgm:pt modelId="{43769995-8ACE-4366-A17F-4379527FFCC2}" type="sibTrans" cxnId="{9888709C-FAD9-4439-97DC-BC8D9C7DFD65}">
      <dgm:prSet/>
      <dgm:spPr/>
      <dgm:t>
        <a:bodyPr/>
        <a:lstStyle/>
        <a:p>
          <a:endParaRPr lang="en-US"/>
        </a:p>
      </dgm:t>
    </dgm:pt>
    <dgm:pt modelId="{317EE735-A3B2-49F1-85D0-A018D6F0E13D}">
      <dgm:prSet phldrT="[Text]"/>
      <dgm:spPr/>
      <dgm:t>
        <a:bodyPr/>
        <a:lstStyle/>
        <a:p>
          <a:r>
            <a:rPr lang="en-US" dirty="0" smtClean="0"/>
            <a:t>Rock</a:t>
          </a:r>
          <a:endParaRPr lang="en-US" dirty="0"/>
        </a:p>
      </dgm:t>
    </dgm:pt>
    <dgm:pt modelId="{878A1B9A-7427-4D9A-8EA4-126CCADBEA03}" type="parTrans" cxnId="{701FC6E0-CA13-47BB-ADFC-E5958D265AF8}">
      <dgm:prSet/>
      <dgm:spPr/>
      <dgm:t>
        <a:bodyPr/>
        <a:lstStyle/>
        <a:p>
          <a:endParaRPr lang="en-US"/>
        </a:p>
      </dgm:t>
    </dgm:pt>
    <dgm:pt modelId="{E8A98C4B-8289-4A63-98C2-083ED6941D74}" type="sibTrans" cxnId="{701FC6E0-CA13-47BB-ADFC-E5958D265AF8}">
      <dgm:prSet/>
      <dgm:spPr/>
      <dgm:t>
        <a:bodyPr/>
        <a:lstStyle/>
        <a:p>
          <a:endParaRPr lang="en-US"/>
        </a:p>
      </dgm:t>
    </dgm:pt>
    <dgm:pt modelId="{CC8175AA-36DF-46F9-A3D3-9A50FA769BCC}">
      <dgm:prSet phldrT="[Text]"/>
      <dgm:spPr/>
      <dgm:t>
        <a:bodyPr/>
        <a:lstStyle/>
        <a:p>
          <a:r>
            <a:rPr lang="en-US" dirty="0" smtClean="0"/>
            <a:t>The Beatles</a:t>
          </a:r>
          <a:endParaRPr lang="en-US" dirty="0"/>
        </a:p>
      </dgm:t>
    </dgm:pt>
    <dgm:pt modelId="{06AA0C2E-29C2-48A9-95FA-2AFB6AACAE60}" type="parTrans" cxnId="{2DABA886-EC2A-48F9-9B8E-19549B3E91FC}">
      <dgm:prSet/>
      <dgm:spPr/>
      <dgm:t>
        <a:bodyPr/>
        <a:lstStyle/>
        <a:p>
          <a:endParaRPr lang="en-US"/>
        </a:p>
      </dgm:t>
    </dgm:pt>
    <dgm:pt modelId="{51D9EDD4-A427-4080-8A12-ACAAC8962840}" type="sibTrans" cxnId="{2DABA886-EC2A-48F9-9B8E-19549B3E91FC}">
      <dgm:prSet/>
      <dgm:spPr/>
      <dgm:t>
        <a:bodyPr/>
        <a:lstStyle/>
        <a:p>
          <a:endParaRPr lang="en-US"/>
        </a:p>
      </dgm:t>
    </dgm:pt>
    <dgm:pt modelId="{54F59DB7-5980-4BAB-8294-CF06653813DD}">
      <dgm:prSet/>
      <dgm:spPr/>
      <dgm:t>
        <a:bodyPr/>
        <a:lstStyle/>
        <a:p>
          <a:r>
            <a:rPr lang="en-US" dirty="0" smtClean="0"/>
            <a:t>The Rolling Stones</a:t>
          </a:r>
          <a:endParaRPr lang="en-US" dirty="0"/>
        </a:p>
      </dgm:t>
    </dgm:pt>
    <dgm:pt modelId="{370E2457-26BF-42BB-8571-5B773EC2898B}" type="parTrans" cxnId="{7A62949E-9A6E-42C6-A3A6-4BF9B5AFD9AE}">
      <dgm:prSet/>
      <dgm:spPr/>
      <dgm:t>
        <a:bodyPr/>
        <a:lstStyle/>
        <a:p>
          <a:endParaRPr lang="en-US"/>
        </a:p>
      </dgm:t>
    </dgm:pt>
    <dgm:pt modelId="{B3AEEA94-CCCF-4C43-BE3B-0F3883AEEC8C}" type="sibTrans" cxnId="{7A62949E-9A6E-42C6-A3A6-4BF9B5AFD9AE}">
      <dgm:prSet/>
      <dgm:spPr/>
      <dgm:t>
        <a:bodyPr/>
        <a:lstStyle/>
        <a:p>
          <a:endParaRPr lang="en-US"/>
        </a:p>
      </dgm:t>
    </dgm:pt>
    <dgm:pt modelId="{B0E53F8A-9C21-4D43-887A-9F21D6D7CEF8}">
      <dgm:prSet/>
      <dgm:spPr/>
      <dgm:t>
        <a:bodyPr/>
        <a:lstStyle/>
        <a:p>
          <a:r>
            <a:rPr lang="en-US" dirty="0" smtClean="0"/>
            <a:t>5</a:t>
          </a:r>
          <a:r>
            <a:rPr lang="en-US" baseline="30000" dirty="0" smtClean="0"/>
            <a:t>th</a:t>
          </a:r>
          <a:r>
            <a:rPr lang="en-US" dirty="0" smtClean="0"/>
            <a:t> Symphony</a:t>
          </a:r>
        </a:p>
        <a:p>
          <a:endParaRPr lang="en-US" dirty="0"/>
        </a:p>
      </dgm:t>
    </dgm:pt>
    <dgm:pt modelId="{64DCA8BF-AA3A-401B-8A36-6E58F513F2FB}" type="parTrans" cxnId="{DA7D74F4-0C78-48BC-B3C7-7B02D60BE9F5}">
      <dgm:prSet/>
      <dgm:spPr/>
      <dgm:t>
        <a:bodyPr/>
        <a:lstStyle/>
        <a:p>
          <a:endParaRPr lang="en-US"/>
        </a:p>
      </dgm:t>
    </dgm:pt>
    <dgm:pt modelId="{AAF68186-8B18-48E4-982A-D42DCB3FCE7C}" type="sibTrans" cxnId="{DA7D74F4-0C78-48BC-B3C7-7B02D60BE9F5}">
      <dgm:prSet/>
      <dgm:spPr/>
      <dgm:t>
        <a:bodyPr/>
        <a:lstStyle/>
        <a:p>
          <a:endParaRPr lang="en-US"/>
        </a:p>
      </dgm:t>
    </dgm:pt>
    <dgm:pt modelId="{CA3E319C-281F-4B52-9A15-0F493D7BED76}">
      <dgm:prSet/>
      <dgm:spPr/>
      <dgm:t>
        <a:bodyPr/>
        <a:lstStyle/>
        <a:p>
          <a:r>
            <a:rPr lang="en-US" dirty="0" smtClean="0"/>
            <a:t>9</a:t>
          </a:r>
          <a:r>
            <a:rPr lang="en-US" baseline="30000" dirty="0" smtClean="0"/>
            <a:t>th</a:t>
          </a:r>
          <a:r>
            <a:rPr lang="en-US" dirty="0" smtClean="0"/>
            <a:t> Symphony</a:t>
          </a:r>
        </a:p>
        <a:p>
          <a:endParaRPr lang="en-US" dirty="0"/>
        </a:p>
      </dgm:t>
    </dgm:pt>
    <dgm:pt modelId="{C1D67891-0633-40B1-804D-932F15E8F862}" type="parTrans" cxnId="{AF417101-4075-40D6-9532-CF4B1BB83798}">
      <dgm:prSet/>
      <dgm:spPr/>
      <dgm:t>
        <a:bodyPr/>
        <a:lstStyle/>
        <a:p>
          <a:endParaRPr lang="en-US"/>
        </a:p>
      </dgm:t>
    </dgm:pt>
    <dgm:pt modelId="{A8EBD7CE-0F16-4DA5-9170-05D0D190F6F7}" type="sibTrans" cxnId="{AF417101-4075-40D6-9532-CF4B1BB83798}">
      <dgm:prSet/>
      <dgm:spPr/>
      <dgm:t>
        <a:bodyPr/>
        <a:lstStyle/>
        <a:p>
          <a:endParaRPr lang="en-US"/>
        </a:p>
      </dgm:t>
    </dgm:pt>
    <dgm:pt modelId="{C90DD53E-E99E-4EFC-9AAC-5F172A7ED8D2}">
      <dgm:prSet/>
      <dgm:spPr/>
      <dgm:t>
        <a:bodyPr/>
        <a:lstStyle/>
        <a:p>
          <a:r>
            <a:rPr lang="en-US" dirty="0" smtClean="0"/>
            <a:t>Magic Flute Opera</a:t>
          </a:r>
        </a:p>
        <a:p>
          <a:endParaRPr lang="en-US" dirty="0"/>
        </a:p>
      </dgm:t>
    </dgm:pt>
    <dgm:pt modelId="{8E3524D9-2C56-4654-BBF5-DE97ED554A79}" type="parTrans" cxnId="{3DB464C2-3825-4D9A-A457-1B0FE97A9F5B}">
      <dgm:prSet/>
      <dgm:spPr/>
      <dgm:t>
        <a:bodyPr/>
        <a:lstStyle/>
        <a:p>
          <a:endParaRPr lang="en-US"/>
        </a:p>
      </dgm:t>
    </dgm:pt>
    <dgm:pt modelId="{DBEE0132-E1B0-43B6-9872-26F06ED19EBB}" type="sibTrans" cxnId="{3DB464C2-3825-4D9A-A457-1B0FE97A9F5B}">
      <dgm:prSet/>
      <dgm:spPr/>
      <dgm:t>
        <a:bodyPr/>
        <a:lstStyle/>
        <a:p>
          <a:endParaRPr lang="en-US"/>
        </a:p>
      </dgm:t>
    </dgm:pt>
    <dgm:pt modelId="{0B699D9E-6609-48A7-9F4C-A8C25E6895A7}">
      <dgm:prSet/>
      <dgm:spPr/>
      <dgm:t>
        <a:bodyPr/>
        <a:lstStyle/>
        <a:p>
          <a:r>
            <a:rPr lang="en-US" dirty="0" smtClean="0"/>
            <a:t>Piano Concertos</a:t>
          </a:r>
        </a:p>
        <a:p>
          <a:endParaRPr lang="en-US" dirty="0"/>
        </a:p>
      </dgm:t>
    </dgm:pt>
    <dgm:pt modelId="{A4EFFEF5-D0A8-49FF-8853-92ABB38A79C8}" type="parTrans" cxnId="{EF500F53-0417-4AD5-A24D-B1D997B4389B}">
      <dgm:prSet/>
      <dgm:spPr/>
      <dgm:t>
        <a:bodyPr/>
        <a:lstStyle/>
        <a:p>
          <a:endParaRPr lang="en-US"/>
        </a:p>
      </dgm:t>
    </dgm:pt>
    <dgm:pt modelId="{149ACA5A-D625-4A69-88F7-03D372A29063}" type="sibTrans" cxnId="{EF500F53-0417-4AD5-A24D-B1D997B4389B}">
      <dgm:prSet/>
      <dgm:spPr/>
      <dgm:t>
        <a:bodyPr/>
        <a:lstStyle/>
        <a:p>
          <a:endParaRPr lang="en-US"/>
        </a:p>
      </dgm:t>
    </dgm:pt>
    <dgm:pt modelId="{1C1167D0-6AF0-48CD-9642-252E7010FF02}">
      <dgm:prSet/>
      <dgm:spPr/>
      <dgm:t>
        <a:bodyPr/>
        <a:lstStyle/>
        <a:p>
          <a:r>
            <a:rPr lang="en-US" dirty="0" smtClean="0"/>
            <a:t>Sgt. Pepper’s Lonely Hearts Club Band</a:t>
          </a:r>
          <a:endParaRPr lang="en-US" dirty="0"/>
        </a:p>
      </dgm:t>
    </dgm:pt>
    <dgm:pt modelId="{59E40DBE-7B06-4679-92FC-A0532D20E408}" type="parTrans" cxnId="{9444233F-E0CF-4B7A-A425-6E8E5A50719C}">
      <dgm:prSet/>
      <dgm:spPr/>
      <dgm:t>
        <a:bodyPr/>
        <a:lstStyle/>
        <a:p>
          <a:endParaRPr lang="en-US"/>
        </a:p>
      </dgm:t>
    </dgm:pt>
    <dgm:pt modelId="{27696EB1-97AF-43BB-B149-3E96111D385E}" type="sibTrans" cxnId="{9444233F-E0CF-4B7A-A425-6E8E5A50719C}">
      <dgm:prSet/>
      <dgm:spPr/>
      <dgm:t>
        <a:bodyPr/>
        <a:lstStyle/>
        <a:p>
          <a:endParaRPr lang="en-US"/>
        </a:p>
      </dgm:t>
    </dgm:pt>
    <dgm:pt modelId="{CF6596E7-C18A-44CF-9776-26F5FB64B7C5}">
      <dgm:prSet/>
      <dgm:spPr/>
      <dgm:t>
        <a:bodyPr/>
        <a:lstStyle/>
        <a:p>
          <a:r>
            <a:rPr lang="en-US" dirty="0" smtClean="0"/>
            <a:t>Let It Bleed</a:t>
          </a:r>
          <a:endParaRPr lang="en-US" dirty="0"/>
        </a:p>
      </dgm:t>
    </dgm:pt>
    <dgm:pt modelId="{305BA528-3319-42F9-8754-106DD8963F88}" type="parTrans" cxnId="{63EB7201-E387-4904-A897-EFD1C1027568}">
      <dgm:prSet/>
      <dgm:spPr/>
      <dgm:t>
        <a:bodyPr/>
        <a:lstStyle/>
        <a:p>
          <a:endParaRPr lang="en-US"/>
        </a:p>
      </dgm:t>
    </dgm:pt>
    <dgm:pt modelId="{5A977D02-6A97-4085-8385-C9AB3E2B286A}" type="sibTrans" cxnId="{63EB7201-E387-4904-A897-EFD1C1027568}">
      <dgm:prSet/>
      <dgm:spPr/>
      <dgm:t>
        <a:bodyPr/>
        <a:lstStyle/>
        <a:p>
          <a:endParaRPr lang="en-US"/>
        </a:p>
      </dgm:t>
    </dgm:pt>
    <dgm:pt modelId="{B35FB3BF-16C9-42D9-959C-F366E4793054}">
      <dgm:prSet/>
      <dgm:spPr/>
      <dgm:t>
        <a:bodyPr/>
        <a:lstStyle/>
        <a:p>
          <a:r>
            <a:rPr lang="en-US" dirty="0" smtClean="0"/>
            <a:t>Sticky Fingers</a:t>
          </a:r>
        </a:p>
        <a:p>
          <a:endParaRPr lang="en-US" dirty="0"/>
        </a:p>
      </dgm:t>
    </dgm:pt>
    <dgm:pt modelId="{744EE775-9AA8-496F-B307-F564553A14CC}" type="parTrans" cxnId="{D0FBE44A-AB2A-43D8-B054-C75B68BD5A12}">
      <dgm:prSet/>
      <dgm:spPr/>
      <dgm:t>
        <a:bodyPr/>
        <a:lstStyle/>
        <a:p>
          <a:endParaRPr lang="en-US"/>
        </a:p>
      </dgm:t>
    </dgm:pt>
    <dgm:pt modelId="{0EA264A1-186E-43DF-BEDE-E9341F2AC167}" type="sibTrans" cxnId="{D0FBE44A-AB2A-43D8-B054-C75B68BD5A12}">
      <dgm:prSet/>
      <dgm:spPr/>
      <dgm:t>
        <a:bodyPr/>
        <a:lstStyle/>
        <a:p>
          <a:endParaRPr lang="en-US"/>
        </a:p>
      </dgm:t>
    </dgm:pt>
    <dgm:pt modelId="{9EB20BD9-809A-4C34-A43B-5E21CA2FD788}">
      <dgm:prSet/>
      <dgm:spPr/>
      <dgm:t>
        <a:bodyPr/>
        <a:lstStyle/>
        <a:p>
          <a:r>
            <a:rPr lang="en-US" dirty="0" smtClean="0"/>
            <a:t>White Album</a:t>
          </a:r>
        </a:p>
        <a:p>
          <a:endParaRPr lang="en-US" dirty="0"/>
        </a:p>
      </dgm:t>
    </dgm:pt>
    <dgm:pt modelId="{F46AFFAD-0318-47D2-97B6-3B0785A0D8B1}" type="parTrans" cxnId="{3FF43C65-9456-4263-B3DB-6AA06456C4B5}">
      <dgm:prSet/>
      <dgm:spPr/>
      <dgm:t>
        <a:bodyPr/>
        <a:lstStyle/>
        <a:p>
          <a:endParaRPr lang="en-US"/>
        </a:p>
      </dgm:t>
    </dgm:pt>
    <dgm:pt modelId="{DE308AFF-FD62-414E-B8C8-9EAAB73499F4}" type="sibTrans" cxnId="{3FF43C65-9456-4263-B3DB-6AA06456C4B5}">
      <dgm:prSet/>
      <dgm:spPr/>
      <dgm:t>
        <a:bodyPr/>
        <a:lstStyle/>
        <a:p>
          <a:endParaRPr lang="en-US"/>
        </a:p>
      </dgm:t>
    </dgm:pt>
    <dgm:pt modelId="{18D28C41-F79A-4080-A118-8F3BD73A2851}" type="pres">
      <dgm:prSet presAssocID="{0B6CE735-37E2-4675-9A23-11D98832C24A}" presName="hierChild1" presStyleCnt="0">
        <dgm:presLayoutVars>
          <dgm:chPref val="1"/>
          <dgm:dir/>
          <dgm:animOne val="branch"/>
          <dgm:animLvl val="lvl"/>
          <dgm:resizeHandles/>
        </dgm:presLayoutVars>
      </dgm:prSet>
      <dgm:spPr/>
      <dgm:t>
        <a:bodyPr/>
        <a:lstStyle/>
        <a:p>
          <a:endParaRPr lang="en-US"/>
        </a:p>
      </dgm:t>
    </dgm:pt>
    <dgm:pt modelId="{975BE947-F6E2-4110-9440-0C6381E2E0CE}" type="pres">
      <dgm:prSet presAssocID="{F8313444-E22C-46C7-AA13-E80DDC458203}" presName="hierRoot1" presStyleCnt="0"/>
      <dgm:spPr/>
    </dgm:pt>
    <dgm:pt modelId="{98BCB03E-D4F9-485B-883C-CAFDB121C753}" type="pres">
      <dgm:prSet presAssocID="{F8313444-E22C-46C7-AA13-E80DDC458203}" presName="composite" presStyleCnt="0"/>
      <dgm:spPr/>
    </dgm:pt>
    <dgm:pt modelId="{20FC4331-A737-4015-B056-942C271A902C}" type="pres">
      <dgm:prSet presAssocID="{F8313444-E22C-46C7-AA13-E80DDC458203}" presName="background" presStyleLbl="node0" presStyleIdx="0" presStyleCnt="1"/>
      <dgm:spPr/>
    </dgm:pt>
    <dgm:pt modelId="{4CD14B1C-CEAD-4BBA-92E8-A8B097BE2B36}" type="pres">
      <dgm:prSet presAssocID="{F8313444-E22C-46C7-AA13-E80DDC458203}" presName="text" presStyleLbl="fgAcc0" presStyleIdx="0" presStyleCnt="1">
        <dgm:presLayoutVars>
          <dgm:chPref val="3"/>
        </dgm:presLayoutVars>
      </dgm:prSet>
      <dgm:spPr/>
      <dgm:t>
        <a:bodyPr/>
        <a:lstStyle/>
        <a:p>
          <a:endParaRPr lang="en-US"/>
        </a:p>
      </dgm:t>
    </dgm:pt>
    <dgm:pt modelId="{978F5030-4331-48E5-A1DE-826B7CC5F46F}" type="pres">
      <dgm:prSet presAssocID="{F8313444-E22C-46C7-AA13-E80DDC458203}" presName="hierChild2" presStyleCnt="0"/>
      <dgm:spPr/>
    </dgm:pt>
    <dgm:pt modelId="{77C6ECA6-A430-4A68-BE6E-13356970307A}" type="pres">
      <dgm:prSet presAssocID="{164A7422-39A1-4EF6-A545-57AE3D8BC49C}" presName="Name10" presStyleLbl="parChTrans1D2" presStyleIdx="0" presStyleCnt="2"/>
      <dgm:spPr/>
      <dgm:t>
        <a:bodyPr/>
        <a:lstStyle/>
        <a:p>
          <a:endParaRPr lang="en-US"/>
        </a:p>
      </dgm:t>
    </dgm:pt>
    <dgm:pt modelId="{C19ADE13-BAFE-49E6-B82C-98B94056442E}" type="pres">
      <dgm:prSet presAssocID="{5D025BE9-20FA-4C34-B984-2184DF948A8F}" presName="hierRoot2" presStyleCnt="0"/>
      <dgm:spPr/>
    </dgm:pt>
    <dgm:pt modelId="{43800DAB-47FC-4F0D-87A3-8EB291D1F211}" type="pres">
      <dgm:prSet presAssocID="{5D025BE9-20FA-4C34-B984-2184DF948A8F}" presName="composite2" presStyleCnt="0"/>
      <dgm:spPr/>
    </dgm:pt>
    <dgm:pt modelId="{EA44AC5C-FBCE-4FAA-B28E-E5704CDCA27F}" type="pres">
      <dgm:prSet presAssocID="{5D025BE9-20FA-4C34-B984-2184DF948A8F}" presName="background2" presStyleLbl="node2" presStyleIdx="0" presStyleCnt="2"/>
      <dgm:spPr/>
    </dgm:pt>
    <dgm:pt modelId="{CC7DE425-F262-4D7A-9C78-B82EEE9A1FE5}" type="pres">
      <dgm:prSet presAssocID="{5D025BE9-20FA-4C34-B984-2184DF948A8F}" presName="text2" presStyleLbl="fgAcc2" presStyleIdx="0" presStyleCnt="2">
        <dgm:presLayoutVars>
          <dgm:chPref val="3"/>
        </dgm:presLayoutVars>
      </dgm:prSet>
      <dgm:spPr/>
      <dgm:t>
        <a:bodyPr/>
        <a:lstStyle/>
        <a:p>
          <a:endParaRPr lang="en-US"/>
        </a:p>
      </dgm:t>
    </dgm:pt>
    <dgm:pt modelId="{AC2FEC8F-259D-4DF9-9179-ADF071B1FB8F}" type="pres">
      <dgm:prSet presAssocID="{5D025BE9-20FA-4C34-B984-2184DF948A8F}" presName="hierChild3" presStyleCnt="0"/>
      <dgm:spPr/>
    </dgm:pt>
    <dgm:pt modelId="{2BA227FA-590C-4D77-93DD-CA4C714770A4}" type="pres">
      <dgm:prSet presAssocID="{16C33562-2C45-4D2F-AD25-BF7BC69AA658}" presName="Name17" presStyleLbl="parChTrans1D3" presStyleIdx="0" presStyleCnt="4"/>
      <dgm:spPr/>
      <dgm:t>
        <a:bodyPr/>
        <a:lstStyle/>
        <a:p>
          <a:endParaRPr lang="en-US"/>
        </a:p>
      </dgm:t>
    </dgm:pt>
    <dgm:pt modelId="{D7AE91EE-AC86-4108-8537-929A90BEC974}" type="pres">
      <dgm:prSet presAssocID="{C6A5491F-AD2D-49DB-879C-4BDEA0339A07}" presName="hierRoot3" presStyleCnt="0"/>
      <dgm:spPr/>
    </dgm:pt>
    <dgm:pt modelId="{1834E3B0-7892-48F0-8F4E-5458B879270C}" type="pres">
      <dgm:prSet presAssocID="{C6A5491F-AD2D-49DB-879C-4BDEA0339A07}" presName="composite3" presStyleCnt="0"/>
      <dgm:spPr/>
    </dgm:pt>
    <dgm:pt modelId="{96814466-B4CC-42B0-AC16-B86B8A3F6A00}" type="pres">
      <dgm:prSet presAssocID="{C6A5491F-AD2D-49DB-879C-4BDEA0339A07}" presName="background3" presStyleLbl="node3" presStyleIdx="0" presStyleCnt="4"/>
      <dgm:spPr/>
    </dgm:pt>
    <dgm:pt modelId="{B423C812-56A4-4AF6-BEE3-3A3AC4C7C27B}" type="pres">
      <dgm:prSet presAssocID="{C6A5491F-AD2D-49DB-879C-4BDEA0339A07}" presName="text3" presStyleLbl="fgAcc3" presStyleIdx="0" presStyleCnt="4">
        <dgm:presLayoutVars>
          <dgm:chPref val="3"/>
        </dgm:presLayoutVars>
      </dgm:prSet>
      <dgm:spPr/>
      <dgm:t>
        <a:bodyPr/>
        <a:lstStyle/>
        <a:p>
          <a:endParaRPr lang="en-US"/>
        </a:p>
      </dgm:t>
    </dgm:pt>
    <dgm:pt modelId="{34A5616B-81C4-46CC-BD0F-C1D6FAEF22CE}" type="pres">
      <dgm:prSet presAssocID="{C6A5491F-AD2D-49DB-879C-4BDEA0339A07}" presName="hierChild4" presStyleCnt="0"/>
      <dgm:spPr/>
    </dgm:pt>
    <dgm:pt modelId="{211349F5-8E64-415F-81BA-36D78DBB9056}" type="pres">
      <dgm:prSet presAssocID="{64DCA8BF-AA3A-401B-8A36-6E58F513F2FB}" presName="Name23" presStyleLbl="parChTrans1D4" presStyleIdx="0" presStyleCnt="8"/>
      <dgm:spPr/>
      <dgm:t>
        <a:bodyPr/>
        <a:lstStyle/>
        <a:p>
          <a:endParaRPr lang="en-US"/>
        </a:p>
      </dgm:t>
    </dgm:pt>
    <dgm:pt modelId="{ED495F51-CCA2-4E8E-ACF5-447D3C0F2ED8}" type="pres">
      <dgm:prSet presAssocID="{B0E53F8A-9C21-4D43-887A-9F21D6D7CEF8}" presName="hierRoot4" presStyleCnt="0"/>
      <dgm:spPr/>
    </dgm:pt>
    <dgm:pt modelId="{477D058D-D653-4AD4-942E-8151B2F1CAFB}" type="pres">
      <dgm:prSet presAssocID="{B0E53F8A-9C21-4D43-887A-9F21D6D7CEF8}" presName="composite4" presStyleCnt="0"/>
      <dgm:spPr/>
    </dgm:pt>
    <dgm:pt modelId="{56815AAA-27B4-4FDE-81EE-E808C1140934}" type="pres">
      <dgm:prSet presAssocID="{B0E53F8A-9C21-4D43-887A-9F21D6D7CEF8}" presName="background4" presStyleLbl="node4" presStyleIdx="0" presStyleCnt="8"/>
      <dgm:spPr/>
    </dgm:pt>
    <dgm:pt modelId="{CE84DE80-0056-40F4-B906-72DBD07E11B0}" type="pres">
      <dgm:prSet presAssocID="{B0E53F8A-9C21-4D43-887A-9F21D6D7CEF8}" presName="text4" presStyleLbl="fgAcc4" presStyleIdx="0" presStyleCnt="8">
        <dgm:presLayoutVars>
          <dgm:chPref val="3"/>
        </dgm:presLayoutVars>
      </dgm:prSet>
      <dgm:spPr/>
      <dgm:t>
        <a:bodyPr/>
        <a:lstStyle/>
        <a:p>
          <a:endParaRPr lang="en-US"/>
        </a:p>
      </dgm:t>
    </dgm:pt>
    <dgm:pt modelId="{8348A287-EBB8-4618-88DB-D5BFD4A3AEAB}" type="pres">
      <dgm:prSet presAssocID="{B0E53F8A-9C21-4D43-887A-9F21D6D7CEF8}" presName="hierChild5" presStyleCnt="0"/>
      <dgm:spPr/>
    </dgm:pt>
    <dgm:pt modelId="{E5E5FA98-5EB5-4D2D-9396-56D158845805}" type="pres">
      <dgm:prSet presAssocID="{C1D67891-0633-40B1-804D-932F15E8F862}" presName="Name23" presStyleLbl="parChTrans1D4" presStyleIdx="1" presStyleCnt="8"/>
      <dgm:spPr/>
      <dgm:t>
        <a:bodyPr/>
        <a:lstStyle/>
        <a:p>
          <a:endParaRPr lang="en-US"/>
        </a:p>
      </dgm:t>
    </dgm:pt>
    <dgm:pt modelId="{20DBF95C-27C8-41F4-AE5D-2746814EB659}" type="pres">
      <dgm:prSet presAssocID="{CA3E319C-281F-4B52-9A15-0F493D7BED76}" presName="hierRoot4" presStyleCnt="0"/>
      <dgm:spPr/>
    </dgm:pt>
    <dgm:pt modelId="{A3B4FC23-2DB4-4359-837A-29B3EBE9F6EF}" type="pres">
      <dgm:prSet presAssocID="{CA3E319C-281F-4B52-9A15-0F493D7BED76}" presName="composite4" presStyleCnt="0"/>
      <dgm:spPr/>
    </dgm:pt>
    <dgm:pt modelId="{D6BFECA0-8A7E-43EA-B625-44A78FA087FE}" type="pres">
      <dgm:prSet presAssocID="{CA3E319C-281F-4B52-9A15-0F493D7BED76}" presName="background4" presStyleLbl="node4" presStyleIdx="1" presStyleCnt="8"/>
      <dgm:spPr/>
    </dgm:pt>
    <dgm:pt modelId="{A146A6F2-4C6B-47E2-B848-0868D54EF97C}" type="pres">
      <dgm:prSet presAssocID="{CA3E319C-281F-4B52-9A15-0F493D7BED76}" presName="text4" presStyleLbl="fgAcc4" presStyleIdx="1" presStyleCnt="8">
        <dgm:presLayoutVars>
          <dgm:chPref val="3"/>
        </dgm:presLayoutVars>
      </dgm:prSet>
      <dgm:spPr/>
      <dgm:t>
        <a:bodyPr/>
        <a:lstStyle/>
        <a:p>
          <a:endParaRPr lang="en-US"/>
        </a:p>
      </dgm:t>
    </dgm:pt>
    <dgm:pt modelId="{C15CB3A8-031B-4C2C-886F-6439B8FF5B3E}" type="pres">
      <dgm:prSet presAssocID="{CA3E319C-281F-4B52-9A15-0F493D7BED76}" presName="hierChild5" presStyleCnt="0"/>
      <dgm:spPr/>
    </dgm:pt>
    <dgm:pt modelId="{BD308EA3-7DDB-4779-B05D-37CE26B33193}" type="pres">
      <dgm:prSet presAssocID="{FB8A35EF-1938-4928-AB83-962571CD964D}" presName="Name17" presStyleLbl="parChTrans1D3" presStyleIdx="1" presStyleCnt="4"/>
      <dgm:spPr/>
      <dgm:t>
        <a:bodyPr/>
        <a:lstStyle/>
        <a:p>
          <a:endParaRPr lang="en-US"/>
        </a:p>
      </dgm:t>
    </dgm:pt>
    <dgm:pt modelId="{90D72E75-B6E1-4A8F-9D61-C1C1F0663381}" type="pres">
      <dgm:prSet presAssocID="{C313EF45-92C3-4A17-B312-33BBFDB13E86}" presName="hierRoot3" presStyleCnt="0"/>
      <dgm:spPr/>
    </dgm:pt>
    <dgm:pt modelId="{33A79FE6-6A50-4B98-9BBF-FE94DFFD6D12}" type="pres">
      <dgm:prSet presAssocID="{C313EF45-92C3-4A17-B312-33BBFDB13E86}" presName="composite3" presStyleCnt="0"/>
      <dgm:spPr/>
    </dgm:pt>
    <dgm:pt modelId="{EEC7B239-580C-4DF6-B2FC-9CF65E1388A1}" type="pres">
      <dgm:prSet presAssocID="{C313EF45-92C3-4A17-B312-33BBFDB13E86}" presName="background3" presStyleLbl="node3" presStyleIdx="1" presStyleCnt="4"/>
      <dgm:spPr/>
    </dgm:pt>
    <dgm:pt modelId="{68A59B7C-7B0E-49FD-9A54-87BE8BCFF215}" type="pres">
      <dgm:prSet presAssocID="{C313EF45-92C3-4A17-B312-33BBFDB13E86}" presName="text3" presStyleLbl="fgAcc3" presStyleIdx="1" presStyleCnt="4">
        <dgm:presLayoutVars>
          <dgm:chPref val="3"/>
        </dgm:presLayoutVars>
      </dgm:prSet>
      <dgm:spPr/>
      <dgm:t>
        <a:bodyPr/>
        <a:lstStyle/>
        <a:p>
          <a:endParaRPr lang="en-US"/>
        </a:p>
      </dgm:t>
    </dgm:pt>
    <dgm:pt modelId="{8925FA54-EB62-48A1-93DE-C88D9C6A9ECB}" type="pres">
      <dgm:prSet presAssocID="{C313EF45-92C3-4A17-B312-33BBFDB13E86}" presName="hierChild4" presStyleCnt="0"/>
      <dgm:spPr/>
    </dgm:pt>
    <dgm:pt modelId="{FCDFFCF9-8FCC-446A-A0DD-05C89CCB66ED}" type="pres">
      <dgm:prSet presAssocID="{8E3524D9-2C56-4654-BBF5-DE97ED554A79}" presName="Name23" presStyleLbl="parChTrans1D4" presStyleIdx="2" presStyleCnt="8"/>
      <dgm:spPr/>
      <dgm:t>
        <a:bodyPr/>
        <a:lstStyle/>
        <a:p>
          <a:endParaRPr lang="en-US"/>
        </a:p>
      </dgm:t>
    </dgm:pt>
    <dgm:pt modelId="{D3D0C6DC-E615-4650-B264-856D42E45AFD}" type="pres">
      <dgm:prSet presAssocID="{C90DD53E-E99E-4EFC-9AAC-5F172A7ED8D2}" presName="hierRoot4" presStyleCnt="0"/>
      <dgm:spPr/>
    </dgm:pt>
    <dgm:pt modelId="{CB8FDD52-C658-4554-ABCE-D19C74B53107}" type="pres">
      <dgm:prSet presAssocID="{C90DD53E-E99E-4EFC-9AAC-5F172A7ED8D2}" presName="composite4" presStyleCnt="0"/>
      <dgm:spPr/>
    </dgm:pt>
    <dgm:pt modelId="{8CB023E0-4612-4BDA-9A88-39F141DDB5B3}" type="pres">
      <dgm:prSet presAssocID="{C90DD53E-E99E-4EFC-9AAC-5F172A7ED8D2}" presName="background4" presStyleLbl="node4" presStyleIdx="2" presStyleCnt="8"/>
      <dgm:spPr/>
    </dgm:pt>
    <dgm:pt modelId="{FCCD39F6-0F01-41DD-A8BB-F7289C1DF8A8}" type="pres">
      <dgm:prSet presAssocID="{C90DD53E-E99E-4EFC-9AAC-5F172A7ED8D2}" presName="text4" presStyleLbl="fgAcc4" presStyleIdx="2" presStyleCnt="8">
        <dgm:presLayoutVars>
          <dgm:chPref val="3"/>
        </dgm:presLayoutVars>
      </dgm:prSet>
      <dgm:spPr/>
      <dgm:t>
        <a:bodyPr/>
        <a:lstStyle/>
        <a:p>
          <a:endParaRPr lang="en-US"/>
        </a:p>
      </dgm:t>
    </dgm:pt>
    <dgm:pt modelId="{83300D3F-DF0E-4A05-9683-50A89F761820}" type="pres">
      <dgm:prSet presAssocID="{C90DD53E-E99E-4EFC-9AAC-5F172A7ED8D2}" presName="hierChild5" presStyleCnt="0"/>
      <dgm:spPr/>
    </dgm:pt>
    <dgm:pt modelId="{B44C86C8-E316-462A-9850-D8B7A6D73D41}" type="pres">
      <dgm:prSet presAssocID="{A4EFFEF5-D0A8-49FF-8853-92ABB38A79C8}" presName="Name23" presStyleLbl="parChTrans1D4" presStyleIdx="3" presStyleCnt="8"/>
      <dgm:spPr/>
      <dgm:t>
        <a:bodyPr/>
        <a:lstStyle/>
        <a:p>
          <a:endParaRPr lang="en-US"/>
        </a:p>
      </dgm:t>
    </dgm:pt>
    <dgm:pt modelId="{EF0EC0E8-5B41-4297-9EB1-0D8CEA882CA6}" type="pres">
      <dgm:prSet presAssocID="{0B699D9E-6609-48A7-9F4C-A8C25E6895A7}" presName="hierRoot4" presStyleCnt="0"/>
      <dgm:spPr/>
    </dgm:pt>
    <dgm:pt modelId="{4B6A641D-5224-4702-A681-1C863D720809}" type="pres">
      <dgm:prSet presAssocID="{0B699D9E-6609-48A7-9F4C-A8C25E6895A7}" presName="composite4" presStyleCnt="0"/>
      <dgm:spPr/>
    </dgm:pt>
    <dgm:pt modelId="{E0968552-AA3D-4A9A-8783-35E0BA9848C4}" type="pres">
      <dgm:prSet presAssocID="{0B699D9E-6609-48A7-9F4C-A8C25E6895A7}" presName="background4" presStyleLbl="node4" presStyleIdx="3" presStyleCnt="8"/>
      <dgm:spPr/>
    </dgm:pt>
    <dgm:pt modelId="{89C82F9A-745E-4432-89F3-5085309105A2}" type="pres">
      <dgm:prSet presAssocID="{0B699D9E-6609-48A7-9F4C-A8C25E6895A7}" presName="text4" presStyleLbl="fgAcc4" presStyleIdx="3" presStyleCnt="8">
        <dgm:presLayoutVars>
          <dgm:chPref val="3"/>
        </dgm:presLayoutVars>
      </dgm:prSet>
      <dgm:spPr/>
      <dgm:t>
        <a:bodyPr/>
        <a:lstStyle/>
        <a:p>
          <a:endParaRPr lang="en-US"/>
        </a:p>
      </dgm:t>
    </dgm:pt>
    <dgm:pt modelId="{2DF5A669-E092-4570-9C0A-216B3008EA16}" type="pres">
      <dgm:prSet presAssocID="{0B699D9E-6609-48A7-9F4C-A8C25E6895A7}" presName="hierChild5" presStyleCnt="0"/>
      <dgm:spPr/>
    </dgm:pt>
    <dgm:pt modelId="{AB3E4C38-4CB7-405E-8167-EA64DE5DEE7F}" type="pres">
      <dgm:prSet presAssocID="{878A1B9A-7427-4D9A-8EA4-126CCADBEA03}" presName="Name10" presStyleLbl="parChTrans1D2" presStyleIdx="1" presStyleCnt="2"/>
      <dgm:spPr/>
      <dgm:t>
        <a:bodyPr/>
        <a:lstStyle/>
        <a:p>
          <a:endParaRPr lang="en-US"/>
        </a:p>
      </dgm:t>
    </dgm:pt>
    <dgm:pt modelId="{65538F99-54E9-4463-8783-2855472BE799}" type="pres">
      <dgm:prSet presAssocID="{317EE735-A3B2-49F1-85D0-A018D6F0E13D}" presName="hierRoot2" presStyleCnt="0"/>
      <dgm:spPr/>
    </dgm:pt>
    <dgm:pt modelId="{B2C4B0DF-5E60-4EDE-94E7-D04624739895}" type="pres">
      <dgm:prSet presAssocID="{317EE735-A3B2-49F1-85D0-A018D6F0E13D}" presName="composite2" presStyleCnt="0"/>
      <dgm:spPr/>
    </dgm:pt>
    <dgm:pt modelId="{DA1F46E7-36AA-4AF0-A522-7F5550108F6A}" type="pres">
      <dgm:prSet presAssocID="{317EE735-A3B2-49F1-85D0-A018D6F0E13D}" presName="background2" presStyleLbl="node2" presStyleIdx="1" presStyleCnt="2"/>
      <dgm:spPr/>
    </dgm:pt>
    <dgm:pt modelId="{C93BC565-B7A9-4BA5-A25D-92FEA46D9F8E}" type="pres">
      <dgm:prSet presAssocID="{317EE735-A3B2-49F1-85D0-A018D6F0E13D}" presName="text2" presStyleLbl="fgAcc2" presStyleIdx="1" presStyleCnt="2">
        <dgm:presLayoutVars>
          <dgm:chPref val="3"/>
        </dgm:presLayoutVars>
      </dgm:prSet>
      <dgm:spPr/>
      <dgm:t>
        <a:bodyPr/>
        <a:lstStyle/>
        <a:p>
          <a:endParaRPr lang="en-US"/>
        </a:p>
      </dgm:t>
    </dgm:pt>
    <dgm:pt modelId="{DDD0A0C1-6F85-425D-BD40-F893850FF1B6}" type="pres">
      <dgm:prSet presAssocID="{317EE735-A3B2-49F1-85D0-A018D6F0E13D}" presName="hierChild3" presStyleCnt="0"/>
      <dgm:spPr/>
    </dgm:pt>
    <dgm:pt modelId="{21333101-EF63-4E1E-B750-D04EB6A2B399}" type="pres">
      <dgm:prSet presAssocID="{06AA0C2E-29C2-48A9-95FA-2AFB6AACAE60}" presName="Name17" presStyleLbl="parChTrans1D3" presStyleIdx="2" presStyleCnt="4"/>
      <dgm:spPr/>
      <dgm:t>
        <a:bodyPr/>
        <a:lstStyle/>
        <a:p>
          <a:endParaRPr lang="en-US"/>
        </a:p>
      </dgm:t>
    </dgm:pt>
    <dgm:pt modelId="{3A78CAF6-D38B-431D-A46D-AA9E3F5245B2}" type="pres">
      <dgm:prSet presAssocID="{CC8175AA-36DF-46F9-A3D3-9A50FA769BCC}" presName="hierRoot3" presStyleCnt="0"/>
      <dgm:spPr/>
    </dgm:pt>
    <dgm:pt modelId="{30E3B27C-0BD2-46AC-900D-9B712C0F15BF}" type="pres">
      <dgm:prSet presAssocID="{CC8175AA-36DF-46F9-A3D3-9A50FA769BCC}" presName="composite3" presStyleCnt="0"/>
      <dgm:spPr/>
    </dgm:pt>
    <dgm:pt modelId="{5B7173D2-C9CF-4C18-BB28-5C73D4D51E24}" type="pres">
      <dgm:prSet presAssocID="{CC8175AA-36DF-46F9-A3D3-9A50FA769BCC}" presName="background3" presStyleLbl="node3" presStyleIdx="2" presStyleCnt="4"/>
      <dgm:spPr/>
    </dgm:pt>
    <dgm:pt modelId="{4250EA01-BC7D-44C4-BF86-3EEF30EA64AB}" type="pres">
      <dgm:prSet presAssocID="{CC8175AA-36DF-46F9-A3D3-9A50FA769BCC}" presName="text3" presStyleLbl="fgAcc3" presStyleIdx="2" presStyleCnt="4">
        <dgm:presLayoutVars>
          <dgm:chPref val="3"/>
        </dgm:presLayoutVars>
      </dgm:prSet>
      <dgm:spPr/>
      <dgm:t>
        <a:bodyPr/>
        <a:lstStyle/>
        <a:p>
          <a:endParaRPr lang="en-US"/>
        </a:p>
      </dgm:t>
    </dgm:pt>
    <dgm:pt modelId="{69F8BB98-8D99-4F62-9CDA-EB21BA63C330}" type="pres">
      <dgm:prSet presAssocID="{CC8175AA-36DF-46F9-A3D3-9A50FA769BCC}" presName="hierChild4" presStyleCnt="0"/>
      <dgm:spPr/>
    </dgm:pt>
    <dgm:pt modelId="{384D115D-F36E-479C-8752-6CE45F14F1F7}" type="pres">
      <dgm:prSet presAssocID="{59E40DBE-7B06-4679-92FC-A0532D20E408}" presName="Name23" presStyleLbl="parChTrans1D4" presStyleIdx="4" presStyleCnt="8"/>
      <dgm:spPr/>
      <dgm:t>
        <a:bodyPr/>
        <a:lstStyle/>
        <a:p>
          <a:endParaRPr lang="en-US"/>
        </a:p>
      </dgm:t>
    </dgm:pt>
    <dgm:pt modelId="{AC02FDF7-E8AA-4A82-B06A-B10E8A566282}" type="pres">
      <dgm:prSet presAssocID="{1C1167D0-6AF0-48CD-9642-252E7010FF02}" presName="hierRoot4" presStyleCnt="0"/>
      <dgm:spPr/>
    </dgm:pt>
    <dgm:pt modelId="{11DCA759-1D3D-463C-A531-C811AF34047E}" type="pres">
      <dgm:prSet presAssocID="{1C1167D0-6AF0-48CD-9642-252E7010FF02}" presName="composite4" presStyleCnt="0"/>
      <dgm:spPr/>
    </dgm:pt>
    <dgm:pt modelId="{4BCF09D6-327C-47B8-8E4C-6F6AF5B43A5F}" type="pres">
      <dgm:prSet presAssocID="{1C1167D0-6AF0-48CD-9642-252E7010FF02}" presName="background4" presStyleLbl="node4" presStyleIdx="4" presStyleCnt="8"/>
      <dgm:spPr/>
    </dgm:pt>
    <dgm:pt modelId="{9BC6136D-732B-4EBA-AE53-4F12C446825E}" type="pres">
      <dgm:prSet presAssocID="{1C1167D0-6AF0-48CD-9642-252E7010FF02}" presName="text4" presStyleLbl="fgAcc4" presStyleIdx="4" presStyleCnt="8">
        <dgm:presLayoutVars>
          <dgm:chPref val="3"/>
        </dgm:presLayoutVars>
      </dgm:prSet>
      <dgm:spPr/>
      <dgm:t>
        <a:bodyPr/>
        <a:lstStyle/>
        <a:p>
          <a:endParaRPr lang="en-US"/>
        </a:p>
      </dgm:t>
    </dgm:pt>
    <dgm:pt modelId="{FF69A094-1308-4872-915E-600E3804C3FF}" type="pres">
      <dgm:prSet presAssocID="{1C1167D0-6AF0-48CD-9642-252E7010FF02}" presName="hierChild5" presStyleCnt="0"/>
      <dgm:spPr/>
    </dgm:pt>
    <dgm:pt modelId="{B9108E35-0054-4B0A-B39F-7D62CE580F7C}" type="pres">
      <dgm:prSet presAssocID="{F46AFFAD-0318-47D2-97B6-3B0785A0D8B1}" presName="Name23" presStyleLbl="parChTrans1D4" presStyleIdx="5" presStyleCnt="8"/>
      <dgm:spPr/>
      <dgm:t>
        <a:bodyPr/>
        <a:lstStyle/>
        <a:p>
          <a:endParaRPr lang="en-US"/>
        </a:p>
      </dgm:t>
    </dgm:pt>
    <dgm:pt modelId="{40A5CA18-7F07-4627-8732-63D5FC0D4D27}" type="pres">
      <dgm:prSet presAssocID="{9EB20BD9-809A-4C34-A43B-5E21CA2FD788}" presName="hierRoot4" presStyleCnt="0"/>
      <dgm:spPr/>
    </dgm:pt>
    <dgm:pt modelId="{9E7FB4AD-C4C2-46A5-B0D5-172D2EE8FEB9}" type="pres">
      <dgm:prSet presAssocID="{9EB20BD9-809A-4C34-A43B-5E21CA2FD788}" presName="composite4" presStyleCnt="0"/>
      <dgm:spPr/>
    </dgm:pt>
    <dgm:pt modelId="{6193C2ED-9E8C-466B-A12C-7D11850BCBCC}" type="pres">
      <dgm:prSet presAssocID="{9EB20BD9-809A-4C34-A43B-5E21CA2FD788}" presName="background4" presStyleLbl="node4" presStyleIdx="5" presStyleCnt="8"/>
      <dgm:spPr/>
    </dgm:pt>
    <dgm:pt modelId="{AAFC4F5F-8142-43E7-B942-D54C6BE2950D}" type="pres">
      <dgm:prSet presAssocID="{9EB20BD9-809A-4C34-A43B-5E21CA2FD788}" presName="text4" presStyleLbl="fgAcc4" presStyleIdx="5" presStyleCnt="8">
        <dgm:presLayoutVars>
          <dgm:chPref val="3"/>
        </dgm:presLayoutVars>
      </dgm:prSet>
      <dgm:spPr/>
      <dgm:t>
        <a:bodyPr/>
        <a:lstStyle/>
        <a:p>
          <a:endParaRPr lang="en-US"/>
        </a:p>
      </dgm:t>
    </dgm:pt>
    <dgm:pt modelId="{DFB3AF0F-D731-42DE-92ED-AC10CC8DC8AA}" type="pres">
      <dgm:prSet presAssocID="{9EB20BD9-809A-4C34-A43B-5E21CA2FD788}" presName="hierChild5" presStyleCnt="0"/>
      <dgm:spPr/>
    </dgm:pt>
    <dgm:pt modelId="{EA9C4332-4A83-45A4-918A-0E7A5AE89C4A}" type="pres">
      <dgm:prSet presAssocID="{370E2457-26BF-42BB-8571-5B773EC2898B}" presName="Name17" presStyleLbl="parChTrans1D3" presStyleIdx="3" presStyleCnt="4"/>
      <dgm:spPr/>
      <dgm:t>
        <a:bodyPr/>
        <a:lstStyle/>
        <a:p>
          <a:endParaRPr lang="en-US"/>
        </a:p>
      </dgm:t>
    </dgm:pt>
    <dgm:pt modelId="{EA174D70-FDB5-48CD-95D8-415E25B66114}" type="pres">
      <dgm:prSet presAssocID="{54F59DB7-5980-4BAB-8294-CF06653813DD}" presName="hierRoot3" presStyleCnt="0"/>
      <dgm:spPr/>
    </dgm:pt>
    <dgm:pt modelId="{6D33F853-1E91-4276-ACA8-FED678B83ADB}" type="pres">
      <dgm:prSet presAssocID="{54F59DB7-5980-4BAB-8294-CF06653813DD}" presName="composite3" presStyleCnt="0"/>
      <dgm:spPr/>
    </dgm:pt>
    <dgm:pt modelId="{C5D0D4A9-7311-4684-9250-EBF8139D4872}" type="pres">
      <dgm:prSet presAssocID="{54F59DB7-5980-4BAB-8294-CF06653813DD}" presName="background3" presStyleLbl="node3" presStyleIdx="3" presStyleCnt="4"/>
      <dgm:spPr/>
    </dgm:pt>
    <dgm:pt modelId="{A3F75D5D-25A5-4FF3-8742-E99CB6170ACF}" type="pres">
      <dgm:prSet presAssocID="{54F59DB7-5980-4BAB-8294-CF06653813DD}" presName="text3" presStyleLbl="fgAcc3" presStyleIdx="3" presStyleCnt="4">
        <dgm:presLayoutVars>
          <dgm:chPref val="3"/>
        </dgm:presLayoutVars>
      </dgm:prSet>
      <dgm:spPr/>
      <dgm:t>
        <a:bodyPr/>
        <a:lstStyle/>
        <a:p>
          <a:endParaRPr lang="en-US"/>
        </a:p>
      </dgm:t>
    </dgm:pt>
    <dgm:pt modelId="{989380E5-0866-44EC-928B-DFDCED2C99AA}" type="pres">
      <dgm:prSet presAssocID="{54F59DB7-5980-4BAB-8294-CF06653813DD}" presName="hierChild4" presStyleCnt="0"/>
      <dgm:spPr/>
    </dgm:pt>
    <dgm:pt modelId="{350A5F89-18B0-4732-AA1A-62E0C7C0C350}" type="pres">
      <dgm:prSet presAssocID="{305BA528-3319-42F9-8754-106DD8963F88}" presName="Name23" presStyleLbl="parChTrans1D4" presStyleIdx="6" presStyleCnt="8"/>
      <dgm:spPr/>
      <dgm:t>
        <a:bodyPr/>
        <a:lstStyle/>
        <a:p>
          <a:endParaRPr lang="en-US"/>
        </a:p>
      </dgm:t>
    </dgm:pt>
    <dgm:pt modelId="{38D26AEE-65FC-4404-BA69-3947A05BE302}" type="pres">
      <dgm:prSet presAssocID="{CF6596E7-C18A-44CF-9776-26F5FB64B7C5}" presName="hierRoot4" presStyleCnt="0"/>
      <dgm:spPr/>
    </dgm:pt>
    <dgm:pt modelId="{76E1B973-408C-4AD4-9EDF-A77CC334B9DF}" type="pres">
      <dgm:prSet presAssocID="{CF6596E7-C18A-44CF-9776-26F5FB64B7C5}" presName="composite4" presStyleCnt="0"/>
      <dgm:spPr/>
    </dgm:pt>
    <dgm:pt modelId="{2FB7743D-8435-4748-B145-D342B68B073E}" type="pres">
      <dgm:prSet presAssocID="{CF6596E7-C18A-44CF-9776-26F5FB64B7C5}" presName="background4" presStyleLbl="node4" presStyleIdx="6" presStyleCnt="8"/>
      <dgm:spPr/>
    </dgm:pt>
    <dgm:pt modelId="{B564E1C6-EE3E-4FBF-9504-936504100537}" type="pres">
      <dgm:prSet presAssocID="{CF6596E7-C18A-44CF-9776-26F5FB64B7C5}" presName="text4" presStyleLbl="fgAcc4" presStyleIdx="6" presStyleCnt="8" custLinFactNeighborX="909" custLinFactNeighborY="-10490">
        <dgm:presLayoutVars>
          <dgm:chPref val="3"/>
        </dgm:presLayoutVars>
      </dgm:prSet>
      <dgm:spPr/>
      <dgm:t>
        <a:bodyPr/>
        <a:lstStyle/>
        <a:p>
          <a:endParaRPr lang="en-US"/>
        </a:p>
      </dgm:t>
    </dgm:pt>
    <dgm:pt modelId="{C72046B7-A8C5-442A-B01F-5C58DBF8E7C1}" type="pres">
      <dgm:prSet presAssocID="{CF6596E7-C18A-44CF-9776-26F5FB64B7C5}" presName="hierChild5" presStyleCnt="0"/>
      <dgm:spPr/>
    </dgm:pt>
    <dgm:pt modelId="{B30C71D6-7CFC-4D06-B27C-AA0665C9F8DC}" type="pres">
      <dgm:prSet presAssocID="{744EE775-9AA8-496F-B307-F564553A14CC}" presName="Name23" presStyleLbl="parChTrans1D4" presStyleIdx="7" presStyleCnt="8"/>
      <dgm:spPr/>
      <dgm:t>
        <a:bodyPr/>
        <a:lstStyle/>
        <a:p>
          <a:endParaRPr lang="en-US"/>
        </a:p>
      </dgm:t>
    </dgm:pt>
    <dgm:pt modelId="{613A0CDE-7DE7-4968-B48F-DE935617AF3E}" type="pres">
      <dgm:prSet presAssocID="{B35FB3BF-16C9-42D9-959C-F366E4793054}" presName="hierRoot4" presStyleCnt="0"/>
      <dgm:spPr/>
    </dgm:pt>
    <dgm:pt modelId="{F1390FC7-7CF4-4E07-97FC-09853E2509FE}" type="pres">
      <dgm:prSet presAssocID="{B35FB3BF-16C9-42D9-959C-F366E4793054}" presName="composite4" presStyleCnt="0"/>
      <dgm:spPr/>
    </dgm:pt>
    <dgm:pt modelId="{D496DDED-C166-4851-AF16-B18181A7E856}" type="pres">
      <dgm:prSet presAssocID="{B35FB3BF-16C9-42D9-959C-F366E4793054}" presName="background4" presStyleLbl="node4" presStyleIdx="7" presStyleCnt="8"/>
      <dgm:spPr/>
    </dgm:pt>
    <dgm:pt modelId="{BEED299B-781D-44D0-93EF-E78FF1A48D73}" type="pres">
      <dgm:prSet presAssocID="{B35FB3BF-16C9-42D9-959C-F366E4793054}" presName="text4" presStyleLbl="fgAcc4" presStyleIdx="7" presStyleCnt="8">
        <dgm:presLayoutVars>
          <dgm:chPref val="3"/>
        </dgm:presLayoutVars>
      </dgm:prSet>
      <dgm:spPr/>
      <dgm:t>
        <a:bodyPr/>
        <a:lstStyle/>
        <a:p>
          <a:endParaRPr lang="en-US"/>
        </a:p>
      </dgm:t>
    </dgm:pt>
    <dgm:pt modelId="{C57D1429-BE86-47E1-B4A4-8CC329A574BF}" type="pres">
      <dgm:prSet presAssocID="{B35FB3BF-16C9-42D9-959C-F366E4793054}" presName="hierChild5" presStyleCnt="0"/>
      <dgm:spPr/>
    </dgm:pt>
  </dgm:ptLst>
  <dgm:cxnLst>
    <dgm:cxn modelId="{78049CEF-35B3-47B4-9B78-0DD0AC75E799}" type="presOf" srcId="{59E40DBE-7B06-4679-92FC-A0532D20E408}" destId="{384D115D-F36E-479C-8752-6CE45F14F1F7}" srcOrd="0" destOrd="0" presId="urn:microsoft.com/office/officeart/2005/8/layout/hierarchy1"/>
    <dgm:cxn modelId="{D64B2BE6-8D2B-49A3-BE04-13A857651FEB}" type="presOf" srcId="{16C33562-2C45-4D2F-AD25-BF7BC69AA658}" destId="{2BA227FA-590C-4D77-93DD-CA4C714770A4}" srcOrd="0" destOrd="0" presId="urn:microsoft.com/office/officeart/2005/8/layout/hierarchy1"/>
    <dgm:cxn modelId="{3DB464C2-3825-4D9A-A457-1B0FE97A9F5B}" srcId="{C313EF45-92C3-4A17-B312-33BBFDB13E86}" destId="{C90DD53E-E99E-4EFC-9AAC-5F172A7ED8D2}" srcOrd="0" destOrd="0" parTransId="{8E3524D9-2C56-4654-BBF5-DE97ED554A79}" sibTransId="{DBEE0132-E1B0-43B6-9872-26F06ED19EBB}"/>
    <dgm:cxn modelId="{2D54A97D-2F1E-4983-B3A9-332FA793EEF0}" type="presOf" srcId="{317EE735-A3B2-49F1-85D0-A018D6F0E13D}" destId="{C93BC565-B7A9-4BA5-A25D-92FEA46D9F8E}" srcOrd="0" destOrd="0" presId="urn:microsoft.com/office/officeart/2005/8/layout/hierarchy1"/>
    <dgm:cxn modelId="{BB461A94-4A1D-4DA1-8B07-E59030ACF182}" type="presOf" srcId="{0B699D9E-6609-48A7-9F4C-A8C25E6895A7}" destId="{89C82F9A-745E-4432-89F3-5085309105A2}" srcOrd="0" destOrd="0" presId="urn:microsoft.com/office/officeart/2005/8/layout/hierarchy1"/>
    <dgm:cxn modelId="{63EB7201-E387-4904-A897-EFD1C1027568}" srcId="{54F59DB7-5980-4BAB-8294-CF06653813DD}" destId="{CF6596E7-C18A-44CF-9776-26F5FB64B7C5}" srcOrd="0" destOrd="0" parTransId="{305BA528-3319-42F9-8754-106DD8963F88}" sibTransId="{5A977D02-6A97-4085-8385-C9AB3E2B286A}"/>
    <dgm:cxn modelId="{A32D7CEC-5473-492C-BB0B-E121145DBC8E}" type="presOf" srcId="{C313EF45-92C3-4A17-B312-33BBFDB13E86}" destId="{68A59B7C-7B0E-49FD-9A54-87BE8BCFF215}" srcOrd="0" destOrd="0" presId="urn:microsoft.com/office/officeart/2005/8/layout/hierarchy1"/>
    <dgm:cxn modelId="{9888709C-FAD9-4439-97DC-BC8D9C7DFD65}" srcId="{5D025BE9-20FA-4C34-B984-2184DF948A8F}" destId="{C313EF45-92C3-4A17-B312-33BBFDB13E86}" srcOrd="1" destOrd="0" parTransId="{FB8A35EF-1938-4928-AB83-962571CD964D}" sibTransId="{43769995-8ACE-4366-A17F-4379527FFCC2}"/>
    <dgm:cxn modelId="{B741BDC7-7C06-4690-A56F-D93C9725EA1A}" type="presOf" srcId="{A4EFFEF5-D0A8-49FF-8853-92ABB38A79C8}" destId="{B44C86C8-E316-462A-9850-D8B7A6D73D41}" srcOrd="0" destOrd="0" presId="urn:microsoft.com/office/officeart/2005/8/layout/hierarchy1"/>
    <dgm:cxn modelId="{DA7D74F4-0C78-48BC-B3C7-7B02D60BE9F5}" srcId="{C6A5491F-AD2D-49DB-879C-4BDEA0339A07}" destId="{B0E53F8A-9C21-4D43-887A-9F21D6D7CEF8}" srcOrd="0" destOrd="0" parTransId="{64DCA8BF-AA3A-401B-8A36-6E58F513F2FB}" sibTransId="{AAF68186-8B18-48E4-982A-D42DCB3FCE7C}"/>
    <dgm:cxn modelId="{3FF43C65-9456-4263-B3DB-6AA06456C4B5}" srcId="{CC8175AA-36DF-46F9-A3D3-9A50FA769BCC}" destId="{9EB20BD9-809A-4C34-A43B-5E21CA2FD788}" srcOrd="1" destOrd="0" parTransId="{F46AFFAD-0318-47D2-97B6-3B0785A0D8B1}" sibTransId="{DE308AFF-FD62-414E-B8C8-9EAAB73499F4}"/>
    <dgm:cxn modelId="{BEF2810F-833B-4318-9ADC-97DECA75DD5B}" type="presOf" srcId="{06AA0C2E-29C2-48A9-95FA-2AFB6AACAE60}" destId="{21333101-EF63-4E1E-B750-D04EB6A2B399}" srcOrd="0" destOrd="0" presId="urn:microsoft.com/office/officeart/2005/8/layout/hierarchy1"/>
    <dgm:cxn modelId="{3865FD11-59E2-46E8-981D-8EBD6441049C}" srcId="{F8313444-E22C-46C7-AA13-E80DDC458203}" destId="{5D025BE9-20FA-4C34-B984-2184DF948A8F}" srcOrd="0" destOrd="0" parTransId="{164A7422-39A1-4EF6-A545-57AE3D8BC49C}" sibTransId="{7D6B2BCD-46FD-4D92-B0F6-6E37F69E8EC4}"/>
    <dgm:cxn modelId="{B573644A-FE38-4FD4-BFA6-C95934D4A317}" type="presOf" srcId="{744EE775-9AA8-496F-B307-F564553A14CC}" destId="{B30C71D6-7CFC-4D06-B27C-AA0665C9F8DC}" srcOrd="0" destOrd="0" presId="urn:microsoft.com/office/officeart/2005/8/layout/hierarchy1"/>
    <dgm:cxn modelId="{140604F1-2362-48F5-AE19-DDA219B24117}" type="presOf" srcId="{1C1167D0-6AF0-48CD-9642-252E7010FF02}" destId="{9BC6136D-732B-4EBA-AE53-4F12C446825E}" srcOrd="0" destOrd="0" presId="urn:microsoft.com/office/officeart/2005/8/layout/hierarchy1"/>
    <dgm:cxn modelId="{F085FEA9-7449-4685-8480-3CE35622B5A8}" srcId="{5D025BE9-20FA-4C34-B984-2184DF948A8F}" destId="{C6A5491F-AD2D-49DB-879C-4BDEA0339A07}" srcOrd="0" destOrd="0" parTransId="{16C33562-2C45-4D2F-AD25-BF7BC69AA658}" sibTransId="{D94D2D31-A838-45C1-AC04-7EC7AFE832D8}"/>
    <dgm:cxn modelId="{CFB16C91-5259-420F-B678-FC266F917052}" type="presOf" srcId="{CF6596E7-C18A-44CF-9776-26F5FB64B7C5}" destId="{B564E1C6-EE3E-4FBF-9504-936504100537}" srcOrd="0" destOrd="0" presId="urn:microsoft.com/office/officeart/2005/8/layout/hierarchy1"/>
    <dgm:cxn modelId="{701FC6E0-CA13-47BB-ADFC-E5958D265AF8}" srcId="{F8313444-E22C-46C7-AA13-E80DDC458203}" destId="{317EE735-A3B2-49F1-85D0-A018D6F0E13D}" srcOrd="1" destOrd="0" parTransId="{878A1B9A-7427-4D9A-8EA4-126CCADBEA03}" sibTransId="{E8A98C4B-8289-4A63-98C2-083ED6941D74}"/>
    <dgm:cxn modelId="{322BCE04-4584-48C3-90EF-1FEA64E65134}" type="presOf" srcId="{64DCA8BF-AA3A-401B-8A36-6E58F513F2FB}" destId="{211349F5-8E64-415F-81BA-36D78DBB9056}" srcOrd="0" destOrd="0" presId="urn:microsoft.com/office/officeart/2005/8/layout/hierarchy1"/>
    <dgm:cxn modelId="{6D590A63-3DEE-4F99-A5A4-7D6F99E3821D}" type="presOf" srcId="{370E2457-26BF-42BB-8571-5B773EC2898B}" destId="{EA9C4332-4A83-45A4-918A-0E7A5AE89C4A}" srcOrd="0" destOrd="0" presId="urn:microsoft.com/office/officeart/2005/8/layout/hierarchy1"/>
    <dgm:cxn modelId="{EF500F53-0417-4AD5-A24D-B1D997B4389B}" srcId="{C313EF45-92C3-4A17-B312-33BBFDB13E86}" destId="{0B699D9E-6609-48A7-9F4C-A8C25E6895A7}" srcOrd="1" destOrd="0" parTransId="{A4EFFEF5-D0A8-49FF-8853-92ABB38A79C8}" sibTransId="{149ACA5A-D625-4A69-88F7-03D372A29063}"/>
    <dgm:cxn modelId="{F08EECFD-BA7E-4778-B040-A0ACB2221194}" type="presOf" srcId="{878A1B9A-7427-4D9A-8EA4-126CCADBEA03}" destId="{AB3E4C38-4CB7-405E-8167-EA64DE5DEE7F}" srcOrd="0" destOrd="0" presId="urn:microsoft.com/office/officeart/2005/8/layout/hierarchy1"/>
    <dgm:cxn modelId="{9444233F-E0CF-4B7A-A425-6E8E5A50719C}" srcId="{CC8175AA-36DF-46F9-A3D3-9A50FA769BCC}" destId="{1C1167D0-6AF0-48CD-9642-252E7010FF02}" srcOrd="0" destOrd="0" parTransId="{59E40DBE-7B06-4679-92FC-A0532D20E408}" sibTransId="{27696EB1-97AF-43BB-B149-3E96111D385E}"/>
    <dgm:cxn modelId="{AC0EABB7-E65B-457D-9D1B-0EB26B28A983}" type="presOf" srcId="{FB8A35EF-1938-4928-AB83-962571CD964D}" destId="{BD308EA3-7DDB-4779-B05D-37CE26B33193}" srcOrd="0" destOrd="0" presId="urn:microsoft.com/office/officeart/2005/8/layout/hierarchy1"/>
    <dgm:cxn modelId="{82443758-C56C-4883-AA63-5CCC0059B058}" type="presOf" srcId="{164A7422-39A1-4EF6-A545-57AE3D8BC49C}" destId="{77C6ECA6-A430-4A68-BE6E-13356970307A}" srcOrd="0" destOrd="0" presId="urn:microsoft.com/office/officeart/2005/8/layout/hierarchy1"/>
    <dgm:cxn modelId="{A087BEAA-0F23-43E8-8CCF-309A9305C669}" type="presOf" srcId="{CA3E319C-281F-4B52-9A15-0F493D7BED76}" destId="{A146A6F2-4C6B-47E2-B848-0868D54EF97C}" srcOrd="0" destOrd="0" presId="urn:microsoft.com/office/officeart/2005/8/layout/hierarchy1"/>
    <dgm:cxn modelId="{2DABA886-EC2A-48F9-9B8E-19549B3E91FC}" srcId="{317EE735-A3B2-49F1-85D0-A018D6F0E13D}" destId="{CC8175AA-36DF-46F9-A3D3-9A50FA769BCC}" srcOrd="0" destOrd="0" parTransId="{06AA0C2E-29C2-48A9-95FA-2AFB6AACAE60}" sibTransId="{51D9EDD4-A427-4080-8A12-ACAAC8962840}"/>
    <dgm:cxn modelId="{0A91641E-A192-431F-BE2D-781FAEA28D59}" type="presOf" srcId="{9EB20BD9-809A-4C34-A43B-5E21CA2FD788}" destId="{AAFC4F5F-8142-43E7-B942-D54C6BE2950D}" srcOrd="0" destOrd="0" presId="urn:microsoft.com/office/officeart/2005/8/layout/hierarchy1"/>
    <dgm:cxn modelId="{D0FBE44A-AB2A-43D8-B054-C75B68BD5A12}" srcId="{54F59DB7-5980-4BAB-8294-CF06653813DD}" destId="{B35FB3BF-16C9-42D9-959C-F366E4793054}" srcOrd="1" destOrd="0" parTransId="{744EE775-9AA8-496F-B307-F564553A14CC}" sibTransId="{0EA264A1-186E-43DF-BEDE-E9341F2AC167}"/>
    <dgm:cxn modelId="{D9961F34-9218-47C5-85AD-C82EBF538A84}" type="presOf" srcId="{CC8175AA-36DF-46F9-A3D3-9A50FA769BCC}" destId="{4250EA01-BC7D-44C4-BF86-3EEF30EA64AB}" srcOrd="0" destOrd="0" presId="urn:microsoft.com/office/officeart/2005/8/layout/hierarchy1"/>
    <dgm:cxn modelId="{DD662C3A-BB3E-49AE-8303-1A487C6D3E3E}" type="presOf" srcId="{B35FB3BF-16C9-42D9-959C-F366E4793054}" destId="{BEED299B-781D-44D0-93EF-E78FF1A48D73}" srcOrd="0" destOrd="0" presId="urn:microsoft.com/office/officeart/2005/8/layout/hierarchy1"/>
    <dgm:cxn modelId="{009405C3-066B-4EEC-BBE0-5F7E696276FD}" type="presOf" srcId="{0B6CE735-37E2-4675-9A23-11D98832C24A}" destId="{18D28C41-F79A-4080-A118-8F3BD73A2851}" srcOrd="0" destOrd="0" presId="urn:microsoft.com/office/officeart/2005/8/layout/hierarchy1"/>
    <dgm:cxn modelId="{F3D9978F-A536-4298-BD27-2A056968AEA3}" type="presOf" srcId="{F8313444-E22C-46C7-AA13-E80DDC458203}" destId="{4CD14B1C-CEAD-4BBA-92E8-A8B097BE2B36}" srcOrd="0" destOrd="0" presId="urn:microsoft.com/office/officeart/2005/8/layout/hierarchy1"/>
    <dgm:cxn modelId="{EACB9CB2-6303-437F-9039-1A5D01B48A78}" type="presOf" srcId="{B0E53F8A-9C21-4D43-887A-9F21D6D7CEF8}" destId="{CE84DE80-0056-40F4-B906-72DBD07E11B0}" srcOrd="0" destOrd="0" presId="urn:microsoft.com/office/officeart/2005/8/layout/hierarchy1"/>
    <dgm:cxn modelId="{2548D8B5-2D00-476D-815C-29391A9B911B}" srcId="{0B6CE735-37E2-4675-9A23-11D98832C24A}" destId="{F8313444-E22C-46C7-AA13-E80DDC458203}" srcOrd="0" destOrd="0" parTransId="{C40B5876-AFDF-40D9-AD4C-CF8A741C4598}" sibTransId="{1A3A2DAD-6D6A-46B3-9954-D3AA84B7908B}"/>
    <dgm:cxn modelId="{AF417101-4075-40D6-9532-CF4B1BB83798}" srcId="{C6A5491F-AD2D-49DB-879C-4BDEA0339A07}" destId="{CA3E319C-281F-4B52-9A15-0F493D7BED76}" srcOrd="1" destOrd="0" parTransId="{C1D67891-0633-40B1-804D-932F15E8F862}" sibTransId="{A8EBD7CE-0F16-4DA5-9170-05D0D190F6F7}"/>
    <dgm:cxn modelId="{85019CD6-3D0E-4409-89E0-1DF382C88876}" type="presOf" srcId="{8E3524D9-2C56-4654-BBF5-DE97ED554A79}" destId="{FCDFFCF9-8FCC-446A-A0DD-05C89CCB66ED}" srcOrd="0" destOrd="0" presId="urn:microsoft.com/office/officeart/2005/8/layout/hierarchy1"/>
    <dgm:cxn modelId="{B09A56BF-E16F-44D0-9FB4-38FF46250BE2}" type="presOf" srcId="{C6A5491F-AD2D-49DB-879C-4BDEA0339A07}" destId="{B423C812-56A4-4AF6-BEE3-3A3AC4C7C27B}" srcOrd="0" destOrd="0" presId="urn:microsoft.com/office/officeart/2005/8/layout/hierarchy1"/>
    <dgm:cxn modelId="{9A79E035-5282-4FC9-949C-BA00DEF4C651}" type="presOf" srcId="{305BA528-3319-42F9-8754-106DD8963F88}" destId="{350A5F89-18B0-4732-AA1A-62E0C7C0C350}" srcOrd="0" destOrd="0" presId="urn:microsoft.com/office/officeart/2005/8/layout/hierarchy1"/>
    <dgm:cxn modelId="{8D875331-D184-41DA-A594-5897E4530888}" type="presOf" srcId="{F46AFFAD-0318-47D2-97B6-3B0785A0D8B1}" destId="{B9108E35-0054-4B0A-B39F-7D62CE580F7C}" srcOrd="0" destOrd="0" presId="urn:microsoft.com/office/officeart/2005/8/layout/hierarchy1"/>
    <dgm:cxn modelId="{7A62949E-9A6E-42C6-A3A6-4BF9B5AFD9AE}" srcId="{317EE735-A3B2-49F1-85D0-A018D6F0E13D}" destId="{54F59DB7-5980-4BAB-8294-CF06653813DD}" srcOrd="1" destOrd="0" parTransId="{370E2457-26BF-42BB-8571-5B773EC2898B}" sibTransId="{B3AEEA94-CCCF-4C43-BE3B-0F3883AEEC8C}"/>
    <dgm:cxn modelId="{A78546BE-8BE5-4F24-A7A3-6C49D5286409}" type="presOf" srcId="{54F59DB7-5980-4BAB-8294-CF06653813DD}" destId="{A3F75D5D-25A5-4FF3-8742-E99CB6170ACF}" srcOrd="0" destOrd="0" presId="urn:microsoft.com/office/officeart/2005/8/layout/hierarchy1"/>
    <dgm:cxn modelId="{716B6CC1-2888-4675-9BC5-7909F6720DE7}" type="presOf" srcId="{C90DD53E-E99E-4EFC-9AAC-5F172A7ED8D2}" destId="{FCCD39F6-0F01-41DD-A8BB-F7289C1DF8A8}" srcOrd="0" destOrd="0" presId="urn:microsoft.com/office/officeart/2005/8/layout/hierarchy1"/>
    <dgm:cxn modelId="{D7B0AD31-1551-401E-B103-A7A0372E840B}" type="presOf" srcId="{C1D67891-0633-40B1-804D-932F15E8F862}" destId="{E5E5FA98-5EB5-4D2D-9396-56D158845805}" srcOrd="0" destOrd="0" presId="urn:microsoft.com/office/officeart/2005/8/layout/hierarchy1"/>
    <dgm:cxn modelId="{B3C07642-F187-4D36-A7FF-01E8503669E6}" type="presOf" srcId="{5D025BE9-20FA-4C34-B984-2184DF948A8F}" destId="{CC7DE425-F262-4D7A-9C78-B82EEE9A1FE5}" srcOrd="0" destOrd="0" presId="urn:microsoft.com/office/officeart/2005/8/layout/hierarchy1"/>
    <dgm:cxn modelId="{20DCD9E6-F669-4E90-AFE0-1E9AED02F0BB}" type="presParOf" srcId="{18D28C41-F79A-4080-A118-8F3BD73A2851}" destId="{975BE947-F6E2-4110-9440-0C6381E2E0CE}" srcOrd="0" destOrd="0" presId="urn:microsoft.com/office/officeart/2005/8/layout/hierarchy1"/>
    <dgm:cxn modelId="{BDB2D4B0-D5DE-435F-AE6F-04F34D321FE7}" type="presParOf" srcId="{975BE947-F6E2-4110-9440-0C6381E2E0CE}" destId="{98BCB03E-D4F9-485B-883C-CAFDB121C753}" srcOrd="0" destOrd="0" presId="urn:microsoft.com/office/officeart/2005/8/layout/hierarchy1"/>
    <dgm:cxn modelId="{247B17A3-959D-4900-9738-8277474F84A3}" type="presParOf" srcId="{98BCB03E-D4F9-485B-883C-CAFDB121C753}" destId="{20FC4331-A737-4015-B056-942C271A902C}" srcOrd="0" destOrd="0" presId="urn:microsoft.com/office/officeart/2005/8/layout/hierarchy1"/>
    <dgm:cxn modelId="{55EFE289-559F-4B74-8548-82B0B59B7DEB}" type="presParOf" srcId="{98BCB03E-D4F9-485B-883C-CAFDB121C753}" destId="{4CD14B1C-CEAD-4BBA-92E8-A8B097BE2B36}" srcOrd="1" destOrd="0" presId="urn:microsoft.com/office/officeart/2005/8/layout/hierarchy1"/>
    <dgm:cxn modelId="{6B643F6A-8B46-4150-ACD6-D1A8B123AAFD}" type="presParOf" srcId="{975BE947-F6E2-4110-9440-0C6381E2E0CE}" destId="{978F5030-4331-48E5-A1DE-826B7CC5F46F}" srcOrd="1" destOrd="0" presId="urn:microsoft.com/office/officeart/2005/8/layout/hierarchy1"/>
    <dgm:cxn modelId="{E44356C3-12D5-4C3B-B900-FBE0A62B2E7B}" type="presParOf" srcId="{978F5030-4331-48E5-A1DE-826B7CC5F46F}" destId="{77C6ECA6-A430-4A68-BE6E-13356970307A}" srcOrd="0" destOrd="0" presId="urn:microsoft.com/office/officeart/2005/8/layout/hierarchy1"/>
    <dgm:cxn modelId="{89F36619-47D2-4D35-ACE4-3142C8DC7107}" type="presParOf" srcId="{978F5030-4331-48E5-A1DE-826B7CC5F46F}" destId="{C19ADE13-BAFE-49E6-B82C-98B94056442E}" srcOrd="1" destOrd="0" presId="urn:microsoft.com/office/officeart/2005/8/layout/hierarchy1"/>
    <dgm:cxn modelId="{BCE87024-523C-4971-B0E9-B1F02419AEF9}" type="presParOf" srcId="{C19ADE13-BAFE-49E6-B82C-98B94056442E}" destId="{43800DAB-47FC-4F0D-87A3-8EB291D1F211}" srcOrd="0" destOrd="0" presId="urn:microsoft.com/office/officeart/2005/8/layout/hierarchy1"/>
    <dgm:cxn modelId="{61920FC4-11B2-4DDA-AD94-3514B5972458}" type="presParOf" srcId="{43800DAB-47FC-4F0D-87A3-8EB291D1F211}" destId="{EA44AC5C-FBCE-4FAA-B28E-E5704CDCA27F}" srcOrd="0" destOrd="0" presId="urn:microsoft.com/office/officeart/2005/8/layout/hierarchy1"/>
    <dgm:cxn modelId="{E4A10341-A2ED-4E72-8AF1-F3AEA19DB6F0}" type="presParOf" srcId="{43800DAB-47FC-4F0D-87A3-8EB291D1F211}" destId="{CC7DE425-F262-4D7A-9C78-B82EEE9A1FE5}" srcOrd="1" destOrd="0" presId="urn:microsoft.com/office/officeart/2005/8/layout/hierarchy1"/>
    <dgm:cxn modelId="{97D02640-D5BD-4022-889C-192CEAF5543B}" type="presParOf" srcId="{C19ADE13-BAFE-49E6-B82C-98B94056442E}" destId="{AC2FEC8F-259D-4DF9-9179-ADF071B1FB8F}" srcOrd="1" destOrd="0" presId="urn:microsoft.com/office/officeart/2005/8/layout/hierarchy1"/>
    <dgm:cxn modelId="{CE53921F-B8C4-43C8-B5D4-6D58A5133151}" type="presParOf" srcId="{AC2FEC8F-259D-4DF9-9179-ADF071B1FB8F}" destId="{2BA227FA-590C-4D77-93DD-CA4C714770A4}" srcOrd="0" destOrd="0" presId="urn:microsoft.com/office/officeart/2005/8/layout/hierarchy1"/>
    <dgm:cxn modelId="{04B90D17-FA75-437F-81F7-B0B5055000C4}" type="presParOf" srcId="{AC2FEC8F-259D-4DF9-9179-ADF071B1FB8F}" destId="{D7AE91EE-AC86-4108-8537-929A90BEC974}" srcOrd="1" destOrd="0" presId="urn:microsoft.com/office/officeart/2005/8/layout/hierarchy1"/>
    <dgm:cxn modelId="{223C9833-7AB6-4D66-B3D9-9E238A6AC17C}" type="presParOf" srcId="{D7AE91EE-AC86-4108-8537-929A90BEC974}" destId="{1834E3B0-7892-48F0-8F4E-5458B879270C}" srcOrd="0" destOrd="0" presId="urn:microsoft.com/office/officeart/2005/8/layout/hierarchy1"/>
    <dgm:cxn modelId="{715D3403-6772-43C7-BDA6-4F2E0E0BA780}" type="presParOf" srcId="{1834E3B0-7892-48F0-8F4E-5458B879270C}" destId="{96814466-B4CC-42B0-AC16-B86B8A3F6A00}" srcOrd="0" destOrd="0" presId="urn:microsoft.com/office/officeart/2005/8/layout/hierarchy1"/>
    <dgm:cxn modelId="{BA024022-F179-4C44-BB89-1D84CA91A05A}" type="presParOf" srcId="{1834E3B0-7892-48F0-8F4E-5458B879270C}" destId="{B423C812-56A4-4AF6-BEE3-3A3AC4C7C27B}" srcOrd="1" destOrd="0" presId="urn:microsoft.com/office/officeart/2005/8/layout/hierarchy1"/>
    <dgm:cxn modelId="{E671E1E2-1433-48B7-A3EB-B8C2AB8111BC}" type="presParOf" srcId="{D7AE91EE-AC86-4108-8537-929A90BEC974}" destId="{34A5616B-81C4-46CC-BD0F-C1D6FAEF22CE}" srcOrd="1" destOrd="0" presId="urn:microsoft.com/office/officeart/2005/8/layout/hierarchy1"/>
    <dgm:cxn modelId="{E6539025-B437-4EE4-9CEE-930A54B5C918}" type="presParOf" srcId="{34A5616B-81C4-46CC-BD0F-C1D6FAEF22CE}" destId="{211349F5-8E64-415F-81BA-36D78DBB9056}" srcOrd="0" destOrd="0" presId="urn:microsoft.com/office/officeart/2005/8/layout/hierarchy1"/>
    <dgm:cxn modelId="{E35B2F41-8CFB-41B6-AEA8-8FAE78FE5D84}" type="presParOf" srcId="{34A5616B-81C4-46CC-BD0F-C1D6FAEF22CE}" destId="{ED495F51-CCA2-4E8E-ACF5-447D3C0F2ED8}" srcOrd="1" destOrd="0" presId="urn:microsoft.com/office/officeart/2005/8/layout/hierarchy1"/>
    <dgm:cxn modelId="{A46CEBC7-5C01-43D5-B451-C297C8A141D4}" type="presParOf" srcId="{ED495F51-CCA2-4E8E-ACF5-447D3C0F2ED8}" destId="{477D058D-D653-4AD4-942E-8151B2F1CAFB}" srcOrd="0" destOrd="0" presId="urn:microsoft.com/office/officeart/2005/8/layout/hierarchy1"/>
    <dgm:cxn modelId="{AE471C78-C3CD-4533-87FC-350796A88B27}" type="presParOf" srcId="{477D058D-D653-4AD4-942E-8151B2F1CAFB}" destId="{56815AAA-27B4-4FDE-81EE-E808C1140934}" srcOrd="0" destOrd="0" presId="urn:microsoft.com/office/officeart/2005/8/layout/hierarchy1"/>
    <dgm:cxn modelId="{A96F14B6-7AF6-4FB9-809C-5926E2181195}" type="presParOf" srcId="{477D058D-D653-4AD4-942E-8151B2F1CAFB}" destId="{CE84DE80-0056-40F4-B906-72DBD07E11B0}" srcOrd="1" destOrd="0" presId="urn:microsoft.com/office/officeart/2005/8/layout/hierarchy1"/>
    <dgm:cxn modelId="{394029DC-95EE-4B53-9513-A693A78F74C2}" type="presParOf" srcId="{ED495F51-CCA2-4E8E-ACF5-447D3C0F2ED8}" destId="{8348A287-EBB8-4618-88DB-D5BFD4A3AEAB}" srcOrd="1" destOrd="0" presId="urn:microsoft.com/office/officeart/2005/8/layout/hierarchy1"/>
    <dgm:cxn modelId="{D3AE4125-4492-4E75-863F-A14898E2BBA3}" type="presParOf" srcId="{34A5616B-81C4-46CC-BD0F-C1D6FAEF22CE}" destId="{E5E5FA98-5EB5-4D2D-9396-56D158845805}" srcOrd="2" destOrd="0" presId="urn:microsoft.com/office/officeart/2005/8/layout/hierarchy1"/>
    <dgm:cxn modelId="{3D5AB4E6-0298-4C99-AAEC-B1CA391CB925}" type="presParOf" srcId="{34A5616B-81C4-46CC-BD0F-C1D6FAEF22CE}" destId="{20DBF95C-27C8-41F4-AE5D-2746814EB659}" srcOrd="3" destOrd="0" presId="urn:microsoft.com/office/officeart/2005/8/layout/hierarchy1"/>
    <dgm:cxn modelId="{EC7269BF-6395-48A1-960B-F4C1EE80DCDE}" type="presParOf" srcId="{20DBF95C-27C8-41F4-AE5D-2746814EB659}" destId="{A3B4FC23-2DB4-4359-837A-29B3EBE9F6EF}" srcOrd="0" destOrd="0" presId="urn:microsoft.com/office/officeart/2005/8/layout/hierarchy1"/>
    <dgm:cxn modelId="{8296A0FD-7B84-40ED-8E71-04A97178B0A1}" type="presParOf" srcId="{A3B4FC23-2DB4-4359-837A-29B3EBE9F6EF}" destId="{D6BFECA0-8A7E-43EA-B625-44A78FA087FE}" srcOrd="0" destOrd="0" presId="urn:microsoft.com/office/officeart/2005/8/layout/hierarchy1"/>
    <dgm:cxn modelId="{92F97B62-37AF-48C2-B08E-4C72D78D85D1}" type="presParOf" srcId="{A3B4FC23-2DB4-4359-837A-29B3EBE9F6EF}" destId="{A146A6F2-4C6B-47E2-B848-0868D54EF97C}" srcOrd="1" destOrd="0" presId="urn:microsoft.com/office/officeart/2005/8/layout/hierarchy1"/>
    <dgm:cxn modelId="{E2E3DA89-DCC2-4233-BACD-5BC60CA2DF73}" type="presParOf" srcId="{20DBF95C-27C8-41F4-AE5D-2746814EB659}" destId="{C15CB3A8-031B-4C2C-886F-6439B8FF5B3E}" srcOrd="1" destOrd="0" presId="urn:microsoft.com/office/officeart/2005/8/layout/hierarchy1"/>
    <dgm:cxn modelId="{84A874FA-EF08-49E2-B065-C549FBE2DFC7}" type="presParOf" srcId="{AC2FEC8F-259D-4DF9-9179-ADF071B1FB8F}" destId="{BD308EA3-7DDB-4779-B05D-37CE26B33193}" srcOrd="2" destOrd="0" presId="urn:microsoft.com/office/officeart/2005/8/layout/hierarchy1"/>
    <dgm:cxn modelId="{990167B8-FC77-44C7-998A-CDFD7A723F42}" type="presParOf" srcId="{AC2FEC8F-259D-4DF9-9179-ADF071B1FB8F}" destId="{90D72E75-B6E1-4A8F-9D61-C1C1F0663381}" srcOrd="3" destOrd="0" presId="urn:microsoft.com/office/officeart/2005/8/layout/hierarchy1"/>
    <dgm:cxn modelId="{FBBE7C2A-FC31-4112-88CD-BD4354A72C02}" type="presParOf" srcId="{90D72E75-B6E1-4A8F-9D61-C1C1F0663381}" destId="{33A79FE6-6A50-4B98-9BBF-FE94DFFD6D12}" srcOrd="0" destOrd="0" presId="urn:microsoft.com/office/officeart/2005/8/layout/hierarchy1"/>
    <dgm:cxn modelId="{DE4EEDEE-F8AD-4B76-B132-F01D508221F7}" type="presParOf" srcId="{33A79FE6-6A50-4B98-9BBF-FE94DFFD6D12}" destId="{EEC7B239-580C-4DF6-B2FC-9CF65E1388A1}" srcOrd="0" destOrd="0" presId="urn:microsoft.com/office/officeart/2005/8/layout/hierarchy1"/>
    <dgm:cxn modelId="{4B3D7835-648F-407D-BD26-2FF6C975D5B8}" type="presParOf" srcId="{33A79FE6-6A50-4B98-9BBF-FE94DFFD6D12}" destId="{68A59B7C-7B0E-49FD-9A54-87BE8BCFF215}" srcOrd="1" destOrd="0" presId="urn:microsoft.com/office/officeart/2005/8/layout/hierarchy1"/>
    <dgm:cxn modelId="{8B809A5F-E0C2-46C9-B224-26FCC6F9E2C8}" type="presParOf" srcId="{90D72E75-B6E1-4A8F-9D61-C1C1F0663381}" destId="{8925FA54-EB62-48A1-93DE-C88D9C6A9ECB}" srcOrd="1" destOrd="0" presId="urn:microsoft.com/office/officeart/2005/8/layout/hierarchy1"/>
    <dgm:cxn modelId="{73852707-4ADC-4E4B-9293-82046693A230}" type="presParOf" srcId="{8925FA54-EB62-48A1-93DE-C88D9C6A9ECB}" destId="{FCDFFCF9-8FCC-446A-A0DD-05C89CCB66ED}" srcOrd="0" destOrd="0" presId="urn:microsoft.com/office/officeart/2005/8/layout/hierarchy1"/>
    <dgm:cxn modelId="{2CCE6C19-D6D8-4706-BB4F-098407BEF098}" type="presParOf" srcId="{8925FA54-EB62-48A1-93DE-C88D9C6A9ECB}" destId="{D3D0C6DC-E615-4650-B264-856D42E45AFD}" srcOrd="1" destOrd="0" presId="urn:microsoft.com/office/officeart/2005/8/layout/hierarchy1"/>
    <dgm:cxn modelId="{90B3D8FA-2F0C-4805-A0E2-0D4DA637547D}" type="presParOf" srcId="{D3D0C6DC-E615-4650-B264-856D42E45AFD}" destId="{CB8FDD52-C658-4554-ABCE-D19C74B53107}" srcOrd="0" destOrd="0" presId="urn:microsoft.com/office/officeart/2005/8/layout/hierarchy1"/>
    <dgm:cxn modelId="{33E6385C-875F-4E68-A695-B4809E7CB459}" type="presParOf" srcId="{CB8FDD52-C658-4554-ABCE-D19C74B53107}" destId="{8CB023E0-4612-4BDA-9A88-39F141DDB5B3}" srcOrd="0" destOrd="0" presId="urn:microsoft.com/office/officeart/2005/8/layout/hierarchy1"/>
    <dgm:cxn modelId="{DC4192D2-D2F6-4226-B9C1-3E0C8D5B69D4}" type="presParOf" srcId="{CB8FDD52-C658-4554-ABCE-D19C74B53107}" destId="{FCCD39F6-0F01-41DD-A8BB-F7289C1DF8A8}" srcOrd="1" destOrd="0" presId="urn:microsoft.com/office/officeart/2005/8/layout/hierarchy1"/>
    <dgm:cxn modelId="{D9541EAF-7771-4072-80B4-97001D30F18F}" type="presParOf" srcId="{D3D0C6DC-E615-4650-B264-856D42E45AFD}" destId="{83300D3F-DF0E-4A05-9683-50A89F761820}" srcOrd="1" destOrd="0" presId="urn:microsoft.com/office/officeart/2005/8/layout/hierarchy1"/>
    <dgm:cxn modelId="{2B3D146F-0B10-45D9-AEBB-D880C02FF273}" type="presParOf" srcId="{8925FA54-EB62-48A1-93DE-C88D9C6A9ECB}" destId="{B44C86C8-E316-462A-9850-D8B7A6D73D41}" srcOrd="2" destOrd="0" presId="urn:microsoft.com/office/officeart/2005/8/layout/hierarchy1"/>
    <dgm:cxn modelId="{F2955B22-0985-446B-B481-693FDD9C6CFE}" type="presParOf" srcId="{8925FA54-EB62-48A1-93DE-C88D9C6A9ECB}" destId="{EF0EC0E8-5B41-4297-9EB1-0D8CEA882CA6}" srcOrd="3" destOrd="0" presId="urn:microsoft.com/office/officeart/2005/8/layout/hierarchy1"/>
    <dgm:cxn modelId="{C80C5C9A-A488-4278-AF1D-A94F9EEED2F7}" type="presParOf" srcId="{EF0EC0E8-5B41-4297-9EB1-0D8CEA882CA6}" destId="{4B6A641D-5224-4702-A681-1C863D720809}" srcOrd="0" destOrd="0" presId="urn:microsoft.com/office/officeart/2005/8/layout/hierarchy1"/>
    <dgm:cxn modelId="{B3049E4A-B5C4-43B5-9C1E-FAF8DCA955B9}" type="presParOf" srcId="{4B6A641D-5224-4702-A681-1C863D720809}" destId="{E0968552-AA3D-4A9A-8783-35E0BA9848C4}" srcOrd="0" destOrd="0" presId="urn:microsoft.com/office/officeart/2005/8/layout/hierarchy1"/>
    <dgm:cxn modelId="{819242FE-AC34-438D-9D32-7918BB065988}" type="presParOf" srcId="{4B6A641D-5224-4702-A681-1C863D720809}" destId="{89C82F9A-745E-4432-89F3-5085309105A2}" srcOrd="1" destOrd="0" presId="urn:microsoft.com/office/officeart/2005/8/layout/hierarchy1"/>
    <dgm:cxn modelId="{098A98E7-9C7B-40AE-B5E7-7ABF3744CCB0}" type="presParOf" srcId="{EF0EC0E8-5B41-4297-9EB1-0D8CEA882CA6}" destId="{2DF5A669-E092-4570-9C0A-216B3008EA16}" srcOrd="1" destOrd="0" presId="urn:microsoft.com/office/officeart/2005/8/layout/hierarchy1"/>
    <dgm:cxn modelId="{57E33A7B-ADF2-4311-AF57-57C46CBA7458}" type="presParOf" srcId="{978F5030-4331-48E5-A1DE-826B7CC5F46F}" destId="{AB3E4C38-4CB7-405E-8167-EA64DE5DEE7F}" srcOrd="2" destOrd="0" presId="urn:microsoft.com/office/officeart/2005/8/layout/hierarchy1"/>
    <dgm:cxn modelId="{67DCF8E4-8B91-4AEF-A057-22246DEB5972}" type="presParOf" srcId="{978F5030-4331-48E5-A1DE-826B7CC5F46F}" destId="{65538F99-54E9-4463-8783-2855472BE799}" srcOrd="3" destOrd="0" presId="urn:microsoft.com/office/officeart/2005/8/layout/hierarchy1"/>
    <dgm:cxn modelId="{5FF3A8B1-72C3-4AB7-8522-7B8452281521}" type="presParOf" srcId="{65538F99-54E9-4463-8783-2855472BE799}" destId="{B2C4B0DF-5E60-4EDE-94E7-D04624739895}" srcOrd="0" destOrd="0" presId="urn:microsoft.com/office/officeart/2005/8/layout/hierarchy1"/>
    <dgm:cxn modelId="{17C056D5-2DE7-44E1-B0D5-BE731C65A66C}" type="presParOf" srcId="{B2C4B0DF-5E60-4EDE-94E7-D04624739895}" destId="{DA1F46E7-36AA-4AF0-A522-7F5550108F6A}" srcOrd="0" destOrd="0" presId="urn:microsoft.com/office/officeart/2005/8/layout/hierarchy1"/>
    <dgm:cxn modelId="{C345968B-85FF-4D94-A89B-BEEC927936EB}" type="presParOf" srcId="{B2C4B0DF-5E60-4EDE-94E7-D04624739895}" destId="{C93BC565-B7A9-4BA5-A25D-92FEA46D9F8E}" srcOrd="1" destOrd="0" presId="urn:microsoft.com/office/officeart/2005/8/layout/hierarchy1"/>
    <dgm:cxn modelId="{B32C980A-4525-4294-ADC7-5A91B402BA06}" type="presParOf" srcId="{65538F99-54E9-4463-8783-2855472BE799}" destId="{DDD0A0C1-6F85-425D-BD40-F893850FF1B6}" srcOrd="1" destOrd="0" presId="urn:microsoft.com/office/officeart/2005/8/layout/hierarchy1"/>
    <dgm:cxn modelId="{8DCA96FB-F993-4FD0-9189-53209D2DB03C}" type="presParOf" srcId="{DDD0A0C1-6F85-425D-BD40-F893850FF1B6}" destId="{21333101-EF63-4E1E-B750-D04EB6A2B399}" srcOrd="0" destOrd="0" presId="urn:microsoft.com/office/officeart/2005/8/layout/hierarchy1"/>
    <dgm:cxn modelId="{4419D314-6B2F-408B-98EB-0172D5DC30C3}" type="presParOf" srcId="{DDD0A0C1-6F85-425D-BD40-F893850FF1B6}" destId="{3A78CAF6-D38B-431D-A46D-AA9E3F5245B2}" srcOrd="1" destOrd="0" presId="urn:microsoft.com/office/officeart/2005/8/layout/hierarchy1"/>
    <dgm:cxn modelId="{82DD98AC-6362-43C0-874F-EF9DA86F8F3D}" type="presParOf" srcId="{3A78CAF6-D38B-431D-A46D-AA9E3F5245B2}" destId="{30E3B27C-0BD2-46AC-900D-9B712C0F15BF}" srcOrd="0" destOrd="0" presId="urn:microsoft.com/office/officeart/2005/8/layout/hierarchy1"/>
    <dgm:cxn modelId="{9A23B676-F111-4E76-8C62-B12A59F3E3A9}" type="presParOf" srcId="{30E3B27C-0BD2-46AC-900D-9B712C0F15BF}" destId="{5B7173D2-C9CF-4C18-BB28-5C73D4D51E24}" srcOrd="0" destOrd="0" presId="urn:microsoft.com/office/officeart/2005/8/layout/hierarchy1"/>
    <dgm:cxn modelId="{AEF35FDF-58F5-44FB-AC71-3D4061D8C83E}" type="presParOf" srcId="{30E3B27C-0BD2-46AC-900D-9B712C0F15BF}" destId="{4250EA01-BC7D-44C4-BF86-3EEF30EA64AB}" srcOrd="1" destOrd="0" presId="urn:microsoft.com/office/officeart/2005/8/layout/hierarchy1"/>
    <dgm:cxn modelId="{35C7BA68-F22E-410E-8B55-0A05A1BAF221}" type="presParOf" srcId="{3A78CAF6-D38B-431D-A46D-AA9E3F5245B2}" destId="{69F8BB98-8D99-4F62-9CDA-EB21BA63C330}" srcOrd="1" destOrd="0" presId="urn:microsoft.com/office/officeart/2005/8/layout/hierarchy1"/>
    <dgm:cxn modelId="{D88EB6FD-0B85-4520-B102-9794DA13881D}" type="presParOf" srcId="{69F8BB98-8D99-4F62-9CDA-EB21BA63C330}" destId="{384D115D-F36E-479C-8752-6CE45F14F1F7}" srcOrd="0" destOrd="0" presId="urn:microsoft.com/office/officeart/2005/8/layout/hierarchy1"/>
    <dgm:cxn modelId="{4BD6D378-661F-435F-88F2-760747E50CD6}" type="presParOf" srcId="{69F8BB98-8D99-4F62-9CDA-EB21BA63C330}" destId="{AC02FDF7-E8AA-4A82-B06A-B10E8A566282}" srcOrd="1" destOrd="0" presId="urn:microsoft.com/office/officeart/2005/8/layout/hierarchy1"/>
    <dgm:cxn modelId="{F302A59C-12B7-43E7-9D1C-7CF0AFC315DC}" type="presParOf" srcId="{AC02FDF7-E8AA-4A82-B06A-B10E8A566282}" destId="{11DCA759-1D3D-463C-A531-C811AF34047E}" srcOrd="0" destOrd="0" presId="urn:microsoft.com/office/officeart/2005/8/layout/hierarchy1"/>
    <dgm:cxn modelId="{8AA9DC95-A611-47AA-B061-A0CC21FB302A}" type="presParOf" srcId="{11DCA759-1D3D-463C-A531-C811AF34047E}" destId="{4BCF09D6-327C-47B8-8E4C-6F6AF5B43A5F}" srcOrd="0" destOrd="0" presId="urn:microsoft.com/office/officeart/2005/8/layout/hierarchy1"/>
    <dgm:cxn modelId="{D9885E75-A484-423B-9A9E-FFB314A59E39}" type="presParOf" srcId="{11DCA759-1D3D-463C-A531-C811AF34047E}" destId="{9BC6136D-732B-4EBA-AE53-4F12C446825E}" srcOrd="1" destOrd="0" presId="urn:microsoft.com/office/officeart/2005/8/layout/hierarchy1"/>
    <dgm:cxn modelId="{30C32F53-C00A-4902-8ACD-D1C07B677038}" type="presParOf" srcId="{AC02FDF7-E8AA-4A82-B06A-B10E8A566282}" destId="{FF69A094-1308-4872-915E-600E3804C3FF}" srcOrd="1" destOrd="0" presId="urn:microsoft.com/office/officeart/2005/8/layout/hierarchy1"/>
    <dgm:cxn modelId="{17FB855A-D74A-4F3F-A97F-F47C7CD395D3}" type="presParOf" srcId="{69F8BB98-8D99-4F62-9CDA-EB21BA63C330}" destId="{B9108E35-0054-4B0A-B39F-7D62CE580F7C}" srcOrd="2" destOrd="0" presId="urn:microsoft.com/office/officeart/2005/8/layout/hierarchy1"/>
    <dgm:cxn modelId="{070CF165-E2CC-42A7-B93C-1F475F0B65AC}" type="presParOf" srcId="{69F8BB98-8D99-4F62-9CDA-EB21BA63C330}" destId="{40A5CA18-7F07-4627-8732-63D5FC0D4D27}" srcOrd="3" destOrd="0" presId="urn:microsoft.com/office/officeart/2005/8/layout/hierarchy1"/>
    <dgm:cxn modelId="{7129C08A-84D9-459E-8D97-D06093A8E89D}" type="presParOf" srcId="{40A5CA18-7F07-4627-8732-63D5FC0D4D27}" destId="{9E7FB4AD-C4C2-46A5-B0D5-172D2EE8FEB9}" srcOrd="0" destOrd="0" presId="urn:microsoft.com/office/officeart/2005/8/layout/hierarchy1"/>
    <dgm:cxn modelId="{E802EAF7-E245-4CAD-BB0A-8CB680EAFE83}" type="presParOf" srcId="{9E7FB4AD-C4C2-46A5-B0D5-172D2EE8FEB9}" destId="{6193C2ED-9E8C-466B-A12C-7D11850BCBCC}" srcOrd="0" destOrd="0" presId="urn:microsoft.com/office/officeart/2005/8/layout/hierarchy1"/>
    <dgm:cxn modelId="{FB348925-DCCD-439B-8497-A990739ED4AB}" type="presParOf" srcId="{9E7FB4AD-C4C2-46A5-B0D5-172D2EE8FEB9}" destId="{AAFC4F5F-8142-43E7-B942-D54C6BE2950D}" srcOrd="1" destOrd="0" presId="urn:microsoft.com/office/officeart/2005/8/layout/hierarchy1"/>
    <dgm:cxn modelId="{209B104A-3FEF-4017-ACB8-3CEB87136267}" type="presParOf" srcId="{40A5CA18-7F07-4627-8732-63D5FC0D4D27}" destId="{DFB3AF0F-D731-42DE-92ED-AC10CC8DC8AA}" srcOrd="1" destOrd="0" presId="urn:microsoft.com/office/officeart/2005/8/layout/hierarchy1"/>
    <dgm:cxn modelId="{F1813297-A4FD-4CFF-8F8B-E4D64134DB92}" type="presParOf" srcId="{DDD0A0C1-6F85-425D-BD40-F893850FF1B6}" destId="{EA9C4332-4A83-45A4-918A-0E7A5AE89C4A}" srcOrd="2" destOrd="0" presId="urn:microsoft.com/office/officeart/2005/8/layout/hierarchy1"/>
    <dgm:cxn modelId="{E0A2E387-BDF1-4AD8-BA82-3A1D408BF2C2}" type="presParOf" srcId="{DDD0A0C1-6F85-425D-BD40-F893850FF1B6}" destId="{EA174D70-FDB5-48CD-95D8-415E25B66114}" srcOrd="3" destOrd="0" presId="urn:microsoft.com/office/officeart/2005/8/layout/hierarchy1"/>
    <dgm:cxn modelId="{45D11D3B-606E-4A8E-A73A-7D7CA69FEED7}" type="presParOf" srcId="{EA174D70-FDB5-48CD-95D8-415E25B66114}" destId="{6D33F853-1E91-4276-ACA8-FED678B83ADB}" srcOrd="0" destOrd="0" presId="urn:microsoft.com/office/officeart/2005/8/layout/hierarchy1"/>
    <dgm:cxn modelId="{E8119EDC-0BB5-4950-A7B0-5F22F1B287DB}" type="presParOf" srcId="{6D33F853-1E91-4276-ACA8-FED678B83ADB}" destId="{C5D0D4A9-7311-4684-9250-EBF8139D4872}" srcOrd="0" destOrd="0" presId="urn:microsoft.com/office/officeart/2005/8/layout/hierarchy1"/>
    <dgm:cxn modelId="{85130514-E17D-4D92-8DD5-F8AD0EAD4566}" type="presParOf" srcId="{6D33F853-1E91-4276-ACA8-FED678B83ADB}" destId="{A3F75D5D-25A5-4FF3-8742-E99CB6170ACF}" srcOrd="1" destOrd="0" presId="urn:microsoft.com/office/officeart/2005/8/layout/hierarchy1"/>
    <dgm:cxn modelId="{4674C63F-1955-4EC0-9AD4-5A0703BE22EE}" type="presParOf" srcId="{EA174D70-FDB5-48CD-95D8-415E25B66114}" destId="{989380E5-0866-44EC-928B-DFDCED2C99AA}" srcOrd="1" destOrd="0" presId="urn:microsoft.com/office/officeart/2005/8/layout/hierarchy1"/>
    <dgm:cxn modelId="{B0BA3F0F-527B-4F1B-8DC4-7D81508F7F86}" type="presParOf" srcId="{989380E5-0866-44EC-928B-DFDCED2C99AA}" destId="{350A5F89-18B0-4732-AA1A-62E0C7C0C350}" srcOrd="0" destOrd="0" presId="urn:microsoft.com/office/officeart/2005/8/layout/hierarchy1"/>
    <dgm:cxn modelId="{2EA92124-8141-484C-A36F-6D89F7A993F0}" type="presParOf" srcId="{989380E5-0866-44EC-928B-DFDCED2C99AA}" destId="{38D26AEE-65FC-4404-BA69-3947A05BE302}" srcOrd="1" destOrd="0" presId="urn:microsoft.com/office/officeart/2005/8/layout/hierarchy1"/>
    <dgm:cxn modelId="{7A16FDE6-EF3C-48DC-A386-1947CF9C6F81}" type="presParOf" srcId="{38D26AEE-65FC-4404-BA69-3947A05BE302}" destId="{76E1B973-408C-4AD4-9EDF-A77CC334B9DF}" srcOrd="0" destOrd="0" presId="urn:microsoft.com/office/officeart/2005/8/layout/hierarchy1"/>
    <dgm:cxn modelId="{89AE2092-928D-4379-9783-5AC1B6EFA36E}" type="presParOf" srcId="{76E1B973-408C-4AD4-9EDF-A77CC334B9DF}" destId="{2FB7743D-8435-4748-B145-D342B68B073E}" srcOrd="0" destOrd="0" presId="urn:microsoft.com/office/officeart/2005/8/layout/hierarchy1"/>
    <dgm:cxn modelId="{0DCDB4FD-4353-49CD-B0EF-9D2D467E8D38}" type="presParOf" srcId="{76E1B973-408C-4AD4-9EDF-A77CC334B9DF}" destId="{B564E1C6-EE3E-4FBF-9504-936504100537}" srcOrd="1" destOrd="0" presId="urn:microsoft.com/office/officeart/2005/8/layout/hierarchy1"/>
    <dgm:cxn modelId="{26472EB7-A8BC-4104-AD08-0391E096D223}" type="presParOf" srcId="{38D26AEE-65FC-4404-BA69-3947A05BE302}" destId="{C72046B7-A8C5-442A-B01F-5C58DBF8E7C1}" srcOrd="1" destOrd="0" presId="urn:microsoft.com/office/officeart/2005/8/layout/hierarchy1"/>
    <dgm:cxn modelId="{3E6DD22D-06B9-4339-869D-9B1D710A9CAB}" type="presParOf" srcId="{989380E5-0866-44EC-928B-DFDCED2C99AA}" destId="{B30C71D6-7CFC-4D06-B27C-AA0665C9F8DC}" srcOrd="2" destOrd="0" presId="urn:microsoft.com/office/officeart/2005/8/layout/hierarchy1"/>
    <dgm:cxn modelId="{3C957FBF-5C72-45F3-A0CF-837A40DF3E45}" type="presParOf" srcId="{989380E5-0866-44EC-928B-DFDCED2C99AA}" destId="{613A0CDE-7DE7-4968-B48F-DE935617AF3E}" srcOrd="3" destOrd="0" presId="urn:microsoft.com/office/officeart/2005/8/layout/hierarchy1"/>
    <dgm:cxn modelId="{572A0BD1-7632-4137-8735-F30602CA1DB8}" type="presParOf" srcId="{613A0CDE-7DE7-4968-B48F-DE935617AF3E}" destId="{F1390FC7-7CF4-4E07-97FC-09853E2509FE}" srcOrd="0" destOrd="0" presId="urn:microsoft.com/office/officeart/2005/8/layout/hierarchy1"/>
    <dgm:cxn modelId="{167636D3-A5C9-498E-B9C3-B58B41B61160}" type="presParOf" srcId="{F1390FC7-7CF4-4E07-97FC-09853E2509FE}" destId="{D496DDED-C166-4851-AF16-B18181A7E856}" srcOrd="0" destOrd="0" presId="urn:microsoft.com/office/officeart/2005/8/layout/hierarchy1"/>
    <dgm:cxn modelId="{84C1F01A-01B6-4785-A87A-9D8A07ADA0A4}" type="presParOf" srcId="{F1390FC7-7CF4-4E07-97FC-09853E2509FE}" destId="{BEED299B-781D-44D0-93EF-E78FF1A48D73}" srcOrd="1" destOrd="0" presId="urn:microsoft.com/office/officeart/2005/8/layout/hierarchy1"/>
    <dgm:cxn modelId="{17A2D5C9-CF7B-4AF6-8CF4-2B569B3ED7DE}" type="presParOf" srcId="{613A0CDE-7DE7-4968-B48F-DE935617AF3E}" destId="{C57D1429-BE86-47E1-B4A4-8CC329A574B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6CE735-37E2-4675-9A23-11D98832C2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8313444-E22C-46C7-AA13-E80DDC458203}">
      <dgm:prSet phldrT="[Text]"/>
      <dgm:spPr/>
      <dgm:t>
        <a:bodyPr/>
        <a:lstStyle/>
        <a:p>
          <a:r>
            <a:rPr lang="en-US" dirty="0" smtClean="0"/>
            <a:t>Albums</a:t>
          </a:r>
          <a:endParaRPr lang="en-US" dirty="0"/>
        </a:p>
      </dgm:t>
    </dgm:pt>
    <dgm:pt modelId="{C40B5876-AFDF-40D9-AD4C-CF8A741C4598}" type="parTrans" cxnId="{2548D8B5-2D00-476D-815C-29391A9B911B}">
      <dgm:prSet/>
      <dgm:spPr/>
      <dgm:t>
        <a:bodyPr/>
        <a:lstStyle/>
        <a:p>
          <a:endParaRPr lang="en-US"/>
        </a:p>
      </dgm:t>
    </dgm:pt>
    <dgm:pt modelId="{1A3A2DAD-6D6A-46B3-9954-D3AA84B7908B}" type="sibTrans" cxnId="{2548D8B5-2D00-476D-815C-29391A9B911B}">
      <dgm:prSet/>
      <dgm:spPr/>
      <dgm:t>
        <a:bodyPr/>
        <a:lstStyle/>
        <a:p>
          <a:endParaRPr lang="en-US"/>
        </a:p>
      </dgm:t>
    </dgm:pt>
    <dgm:pt modelId="{C6A5491F-AD2D-49DB-879C-4BDEA0339A07}">
      <dgm:prSet phldrT="[Text]"/>
      <dgm:spPr/>
      <dgm:t>
        <a:bodyPr/>
        <a:lstStyle/>
        <a:p>
          <a:r>
            <a:rPr lang="en-US" dirty="0" smtClean="0"/>
            <a:t>The Beatles</a:t>
          </a:r>
          <a:endParaRPr lang="en-US" dirty="0"/>
        </a:p>
      </dgm:t>
    </dgm:pt>
    <dgm:pt modelId="{16C33562-2C45-4D2F-AD25-BF7BC69AA658}" type="parTrans" cxnId="{F085FEA9-7449-4685-8480-3CE35622B5A8}">
      <dgm:prSet/>
      <dgm:spPr/>
      <dgm:t>
        <a:bodyPr/>
        <a:lstStyle/>
        <a:p>
          <a:endParaRPr lang="en-US"/>
        </a:p>
      </dgm:t>
    </dgm:pt>
    <dgm:pt modelId="{D94D2D31-A838-45C1-AC04-7EC7AFE832D8}" type="sibTrans" cxnId="{F085FEA9-7449-4685-8480-3CE35622B5A8}">
      <dgm:prSet/>
      <dgm:spPr/>
      <dgm:t>
        <a:bodyPr/>
        <a:lstStyle/>
        <a:p>
          <a:endParaRPr lang="en-US"/>
        </a:p>
      </dgm:t>
    </dgm:pt>
    <dgm:pt modelId="{CC8175AA-36DF-46F9-A3D3-9A50FA769BCC}">
      <dgm:prSet phldrT="[Text]"/>
      <dgm:spPr/>
      <dgm:t>
        <a:bodyPr/>
        <a:lstStyle/>
        <a:p>
          <a:r>
            <a:rPr lang="en-US" dirty="0" smtClean="0"/>
            <a:t>Beethoven</a:t>
          </a:r>
          <a:endParaRPr lang="en-US" dirty="0"/>
        </a:p>
      </dgm:t>
    </dgm:pt>
    <dgm:pt modelId="{06AA0C2E-29C2-48A9-95FA-2AFB6AACAE60}" type="parTrans" cxnId="{2DABA886-EC2A-48F9-9B8E-19549B3E91FC}">
      <dgm:prSet/>
      <dgm:spPr/>
      <dgm:t>
        <a:bodyPr/>
        <a:lstStyle/>
        <a:p>
          <a:endParaRPr lang="en-US"/>
        </a:p>
      </dgm:t>
    </dgm:pt>
    <dgm:pt modelId="{51D9EDD4-A427-4080-8A12-ACAAC8962840}" type="sibTrans" cxnId="{2DABA886-EC2A-48F9-9B8E-19549B3E91FC}">
      <dgm:prSet/>
      <dgm:spPr/>
      <dgm:t>
        <a:bodyPr/>
        <a:lstStyle/>
        <a:p>
          <a:endParaRPr lang="en-US"/>
        </a:p>
      </dgm:t>
    </dgm:pt>
    <dgm:pt modelId="{B0E53F8A-9C21-4D43-887A-9F21D6D7CEF8}">
      <dgm:prSet/>
      <dgm:spPr/>
      <dgm:t>
        <a:bodyPr/>
        <a:lstStyle/>
        <a:p>
          <a:r>
            <a:rPr lang="en-US" dirty="0" smtClean="0"/>
            <a:t>Sgt. Pepper’s Lonely Hearts Club Band</a:t>
          </a:r>
          <a:endParaRPr lang="en-US" dirty="0"/>
        </a:p>
      </dgm:t>
    </dgm:pt>
    <dgm:pt modelId="{64DCA8BF-AA3A-401B-8A36-6E58F513F2FB}" type="parTrans" cxnId="{DA7D74F4-0C78-48BC-B3C7-7B02D60BE9F5}">
      <dgm:prSet/>
      <dgm:spPr/>
      <dgm:t>
        <a:bodyPr/>
        <a:lstStyle/>
        <a:p>
          <a:endParaRPr lang="en-US"/>
        </a:p>
      </dgm:t>
    </dgm:pt>
    <dgm:pt modelId="{AAF68186-8B18-48E4-982A-D42DCB3FCE7C}" type="sibTrans" cxnId="{DA7D74F4-0C78-48BC-B3C7-7B02D60BE9F5}">
      <dgm:prSet/>
      <dgm:spPr/>
      <dgm:t>
        <a:bodyPr/>
        <a:lstStyle/>
        <a:p>
          <a:endParaRPr lang="en-US"/>
        </a:p>
      </dgm:t>
    </dgm:pt>
    <dgm:pt modelId="{CA3E319C-281F-4B52-9A15-0F493D7BED76}">
      <dgm:prSet/>
      <dgm:spPr/>
      <dgm:t>
        <a:bodyPr/>
        <a:lstStyle/>
        <a:p>
          <a:r>
            <a:rPr lang="en-US" dirty="0" smtClean="0"/>
            <a:t>White Album</a:t>
          </a:r>
        </a:p>
        <a:p>
          <a:endParaRPr lang="en-US" dirty="0"/>
        </a:p>
      </dgm:t>
    </dgm:pt>
    <dgm:pt modelId="{C1D67891-0633-40B1-804D-932F15E8F862}" type="parTrans" cxnId="{AF417101-4075-40D6-9532-CF4B1BB83798}">
      <dgm:prSet/>
      <dgm:spPr/>
      <dgm:t>
        <a:bodyPr/>
        <a:lstStyle/>
        <a:p>
          <a:endParaRPr lang="en-US"/>
        </a:p>
      </dgm:t>
    </dgm:pt>
    <dgm:pt modelId="{A8EBD7CE-0F16-4DA5-9170-05D0D190F6F7}" type="sibTrans" cxnId="{AF417101-4075-40D6-9532-CF4B1BB83798}">
      <dgm:prSet/>
      <dgm:spPr/>
      <dgm:t>
        <a:bodyPr/>
        <a:lstStyle/>
        <a:p>
          <a:endParaRPr lang="en-US"/>
        </a:p>
      </dgm:t>
    </dgm:pt>
    <dgm:pt modelId="{1C1167D0-6AF0-48CD-9642-252E7010FF02}">
      <dgm:prSet/>
      <dgm:spPr/>
      <dgm:t>
        <a:bodyPr/>
        <a:lstStyle/>
        <a:p>
          <a:r>
            <a:rPr lang="en-US" dirty="0" smtClean="0"/>
            <a:t>5</a:t>
          </a:r>
          <a:r>
            <a:rPr lang="en-US" baseline="30000" dirty="0" smtClean="0"/>
            <a:t>th</a:t>
          </a:r>
          <a:r>
            <a:rPr lang="en-US" dirty="0" smtClean="0"/>
            <a:t> Symphony</a:t>
          </a:r>
          <a:endParaRPr lang="en-US" dirty="0"/>
        </a:p>
      </dgm:t>
    </dgm:pt>
    <dgm:pt modelId="{59E40DBE-7B06-4679-92FC-A0532D20E408}" type="parTrans" cxnId="{9444233F-E0CF-4B7A-A425-6E8E5A50719C}">
      <dgm:prSet/>
      <dgm:spPr/>
      <dgm:t>
        <a:bodyPr/>
        <a:lstStyle/>
        <a:p>
          <a:endParaRPr lang="en-US"/>
        </a:p>
      </dgm:t>
    </dgm:pt>
    <dgm:pt modelId="{27696EB1-97AF-43BB-B149-3E96111D385E}" type="sibTrans" cxnId="{9444233F-E0CF-4B7A-A425-6E8E5A50719C}">
      <dgm:prSet/>
      <dgm:spPr/>
      <dgm:t>
        <a:bodyPr/>
        <a:lstStyle/>
        <a:p>
          <a:endParaRPr lang="en-US"/>
        </a:p>
      </dgm:t>
    </dgm:pt>
    <dgm:pt modelId="{CF6596E7-C18A-44CF-9776-26F5FB64B7C5}">
      <dgm:prSet/>
      <dgm:spPr/>
      <dgm:t>
        <a:bodyPr/>
        <a:lstStyle/>
        <a:p>
          <a:r>
            <a:rPr lang="en-US" dirty="0" smtClean="0"/>
            <a:t>9</a:t>
          </a:r>
          <a:r>
            <a:rPr lang="en-US" baseline="30000" dirty="0" smtClean="0"/>
            <a:t>th</a:t>
          </a:r>
          <a:r>
            <a:rPr lang="en-US" dirty="0" smtClean="0"/>
            <a:t> Symphony</a:t>
          </a:r>
        </a:p>
        <a:p>
          <a:endParaRPr lang="en-US" dirty="0"/>
        </a:p>
      </dgm:t>
    </dgm:pt>
    <dgm:pt modelId="{305BA528-3319-42F9-8754-106DD8963F88}" type="parTrans" cxnId="{63EB7201-E387-4904-A897-EFD1C1027568}">
      <dgm:prSet/>
      <dgm:spPr/>
      <dgm:t>
        <a:bodyPr/>
        <a:lstStyle/>
        <a:p>
          <a:endParaRPr lang="en-US"/>
        </a:p>
      </dgm:t>
    </dgm:pt>
    <dgm:pt modelId="{5A977D02-6A97-4085-8385-C9AB3E2B286A}" type="sibTrans" cxnId="{63EB7201-E387-4904-A897-EFD1C1027568}">
      <dgm:prSet/>
      <dgm:spPr/>
      <dgm:t>
        <a:bodyPr/>
        <a:lstStyle/>
        <a:p>
          <a:endParaRPr lang="en-US"/>
        </a:p>
      </dgm:t>
    </dgm:pt>
    <dgm:pt modelId="{5AAD189C-D40C-4015-BE51-24C961A5F8CB}">
      <dgm:prSet/>
      <dgm:spPr/>
      <dgm:t>
        <a:bodyPr/>
        <a:lstStyle/>
        <a:p>
          <a:r>
            <a:rPr lang="en-US" smtClean="0"/>
            <a:t>Mozart</a:t>
          </a:r>
          <a:endParaRPr lang="en-US" dirty="0"/>
        </a:p>
      </dgm:t>
    </dgm:pt>
    <dgm:pt modelId="{E0B086E2-FACD-496D-99C0-1B0BA3F04383}" type="parTrans" cxnId="{5900CCC6-C0CB-4548-8548-288696FF6B72}">
      <dgm:prSet/>
      <dgm:spPr/>
      <dgm:t>
        <a:bodyPr/>
        <a:lstStyle/>
        <a:p>
          <a:endParaRPr lang="en-US"/>
        </a:p>
      </dgm:t>
    </dgm:pt>
    <dgm:pt modelId="{126D1C64-9F1D-4F8F-BA5D-62E9BD2BA5CD}" type="sibTrans" cxnId="{5900CCC6-C0CB-4548-8548-288696FF6B72}">
      <dgm:prSet/>
      <dgm:spPr/>
      <dgm:t>
        <a:bodyPr/>
        <a:lstStyle/>
        <a:p>
          <a:endParaRPr lang="en-US"/>
        </a:p>
      </dgm:t>
    </dgm:pt>
    <dgm:pt modelId="{26A033FB-8C97-4BA6-B19E-AA10108277C0}">
      <dgm:prSet/>
      <dgm:spPr/>
      <dgm:t>
        <a:bodyPr/>
        <a:lstStyle/>
        <a:p>
          <a:r>
            <a:rPr lang="en-US" dirty="0" smtClean="0"/>
            <a:t>The Rolling Stones</a:t>
          </a:r>
          <a:endParaRPr lang="en-US" dirty="0"/>
        </a:p>
      </dgm:t>
    </dgm:pt>
    <dgm:pt modelId="{FC34886A-F2B5-465C-BC90-7712C2CAE8F8}" type="parTrans" cxnId="{F076B2F1-8327-4F76-BC63-F52D6B59B00B}">
      <dgm:prSet/>
      <dgm:spPr/>
      <dgm:t>
        <a:bodyPr/>
        <a:lstStyle/>
        <a:p>
          <a:endParaRPr lang="en-US"/>
        </a:p>
      </dgm:t>
    </dgm:pt>
    <dgm:pt modelId="{E02EE43A-29B2-4105-9327-08174489E297}" type="sibTrans" cxnId="{F076B2F1-8327-4F76-BC63-F52D6B59B00B}">
      <dgm:prSet/>
      <dgm:spPr/>
      <dgm:t>
        <a:bodyPr/>
        <a:lstStyle/>
        <a:p>
          <a:endParaRPr lang="en-US"/>
        </a:p>
      </dgm:t>
    </dgm:pt>
    <dgm:pt modelId="{A8BA9841-261B-4895-8F0D-1DF72731096E}">
      <dgm:prSet/>
      <dgm:spPr/>
      <dgm:t>
        <a:bodyPr/>
        <a:lstStyle/>
        <a:p>
          <a:r>
            <a:rPr lang="en-US" dirty="0" smtClean="0"/>
            <a:t>Magic Flute Opera</a:t>
          </a:r>
          <a:endParaRPr lang="en-US" dirty="0"/>
        </a:p>
      </dgm:t>
    </dgm:pt>
    <dgm:pt modelId="{D838A9E3-A3FD-4076-AC46-1334D000C33A}" type="parTrans" cxnId="{51FA77B8-9579-4800-8A68-5839819104BC}">
      <dgm:prSet/>
      <dgm:spPr/>
      <dgm:t>
        <a:bodyPr/>
        <a:lstStyle/>
        <a:p>
          <a:endParaRPr lang="en-US"/>
        </a:p>
      </dgm:t>
    </dgm:pt>
    <dgm:pt modelId="{97C378A6-F6C5-4F1C-8337-067764832466}" type="sibTrans" cxnId="{51FA77B8-9579-4800-8A68-5839819104BC}">
      <dgm:prSet/>
      <dgm:spPr/>
      <dgm:t>
        <a:bodyPr/>
        <a:lstStyle/>
        <a:p>
          <a:endParaRPr lang="en-US"/>
        </a:p>
      </dgm:t>
    </dgm:pt>
    <dgm:pt modelId="{32E73684-7F0E-4715-A02D-E14C48861FAD}">
      <dgm:prSet/>
      <dgm:spPr/>
      <dgm:t>
        <a:bodyPr/>
        <a:lstStyle/>
        <a:p>
          <a:r>
            <a:rPr lang="en-US" dirty="0" smtClean="0"/>
            <a:t>Let It Bleed</a:t>
          </a:r>
          <a:endParaRPr lang="en-US" dirty="0"/>
        </a:p>
      </dgm:t>
    </dgm:pt>
    <dgm:pt modelId="{486C05CD-A7E8-4B9E-AE18-9DFA39870711}" type="parTrans" cxnId="{67D163CF-58C9-435F-A4C1-8808F6FBCEF6}">
      <dgm:prSet/>
      <dgm:spPr/>
      <dgm:t>
        <a:bodyPr/>
        <a:lstStyle/>
        <a:p>
          <a:endParaRPr lang="en-US"/>
        </a:p>
      </dgm:t>
    </dgm:pt>
    <dgm:pt modelId="{E9E39093-309C-4EE4-B579-8E0523CC87CD}" type="sibTrans" cxnId="{67D163CF-58C9-435F-A4C1-8808F6FBCEF6}">
      <dgm:prSet/>
      <dgm:spPr/>
      <dgm:t>
        <a:bodyPr/>
        <a:lstStyle/>
        <a:p>
          <a:endParaRPr lang="en-US"/>
        </a:p>
      </dgm:t>
    </dgm:pt>
    <dgm:pt modelId="{5F2673EA-4D72-4490-BACB-E31965E5BAD1}">
      <dgm:prSet/>
      <dgm:spPr/>
      <dgm:t>
        <a:bodyPr/>
        <a:lstStyle/>
        <a:p>
          <a:r>
            <a:rPr lang="en-US" dirty="0" smtClean="0"/>
            <a:t>Sticky Fingers</a:t>
          </a:r>
        </a:p>
        <a:p>
          <a:endParaRPr lang="en-US" dirty="0"/>
        </a:p>
      </dgm:t>
    </dgm:pt>
    <dgm:pt modelId="{02D753E8-F9AA-44A6-892B-043D80930CD9}" type="parTrans" cxnId="{A9EADBE1-FBB7-4475-8E9C-307B58879F19}">
      <dgm:prSet/>
      <dgm:spPr/>
      <dgm:t>
        <a:bodyPr/>
        <a:lstStyle/>
        <a:p>
          <a:endParaRPr lang="en-US"/>
        </a:p>
      </dgm:t>
    </dgm:pt>
    <dgm:pt modelId="{63A1684E-E8DE-417B-80B8-3D9236D7B555}" type="sibTrans" cxnId="{A9EADBE1-FBB7-4475-8E9C-307B58879F19}">
      <dgm:prSet/>
      <dgm:spPr/>
      <dgm:t>
        <a:bodyPr/>
        <a:lstStyle/>
        <a:p>
          <a:endParaRPr lang="en-US"/>
        </a:p>
      </dgm:t>
    </dgm:pt>
    <dgm:pt modelId="{823C154E-4EBC-4A41-8F0C-AA67C23386E1}">
      <dgm:prSet/>
      <dgm:spPr/>
      <dgm:t>
        <a:bodyPr/>
        <a:lstStyle/>
        <a:p>
          <a:r>
            <a:rPr lang="en-US" dirty="0" smtClean="0"/>
            <a:t>Piano Concertos</a:t>
          </a:r>
          <a:endParaRPr lang="en-US" dirty="0"/>
        </a:p>
      </dgm:t>
    </dgm:pt>
    <dgm:pt modelId="{D5E3C3CC-CD66-48F0-AAED-6E7C02472429}" type="parTrans" cxnId="{A5E52554-1625-4E4C-9CA3-0805372C8A26}">
      <dgm:prSet/>
      <dgm:spPr/>
      <dgm:t>
        <a:bodyPr/>
        <a:lstStyle/>
        <a:p>
          <a:endParaRPr lang="en-US"/>
        </a:p>
      </dgm:t>
    </dgm:pt>
    <dgm:pt modelId="{663C6544-1E4C-43E5-AD45-C256F294D6E9}" type="sibTrans" cxnId="{A5E52554-1625-4E4C-9CA3-0805372C8A26}">
      <dgm:prSet/>
      <dgm:spPr/>
      <dgm:t>
        <a:bodyPr/>
        <a:lstStyle/>
        <a:p>
          <a:endParaRPr lang="en-US"/>
        </a:p>
      </dgm:t>
    </dgm:pt>
    <dgm:pt modelId="{18D28C41-F79A-4080-A118-8F3BD73A2851}" type="pres">
      <dgm:prSet presAssocID="{0B6CE735-37E2-4675-9A23-11D98832C24A}" presName="hierChild1" presStyleCnt="0">
        <dgm:presLayoutVars>
          <dgm:chPref val="1"/>
          <dgm:dir/>
          <dgm:animOne val="branch"/>
          <dgm:animLvl val="lvl"/>
          <dgm:resizeHandles/>
        </dgm:presLayoutVars>
      </dgm:prSet>
      <dgm:spPr/>
      <dgm:t>
        <a:bodyPr/>
        <a:lstStyle/>
        <a:p>
          <a:endParaRPr lang="en-US"/>
        </a:p>
      </dgm:t>
    </dgm:pt>
    <dgm:pt modelId="{975BE947-F6E2-4110-9440-0C6381E2E0CE}" type="pres">
      <dgm:prSet presAssocID="{F8313444-E22C-46C7-AA13-E80DDC458203}" presName="hierRoot1" presStyleCnt="0"/>
      <dgm:spPr/>
    </dgm:pt>
    <dgm:pt modelId="{98BCB03E-D4F9-485B-883C-CAFDB121C753}" type="pres">
      <dgm:prSet presAssocID="{F8313444-E22C-46C7-AA13-E80DDC458203}" presName="composite" presStyleCnt="0"/>
      <dgm:spPr/>
    </dgm:pt>
    <dgm:pt modelId="{20FC4331-A737-4015-B056-942C271A902C}" type="pres">
      <dgm:prSet presAssocID="{F8313444-E22C-46C7-AA13-E80DDC458203}" presName="background" presStyleLbl="node0" presStyleIdx="0" presStyleCnt="1"/>
      <dgm:spPr/>
    </dgm:pt>
    <dgm:pt modelId="{4CD14B1C-CEAD-4BBA-92E8-A8B097BE2B36}" type="pres">
      <dgm:prSet presAssocID="{F8313444-E22C-46C7-AA13-E80DDC458203}" presName="text" presStyleLbl="fgAcc0" presStyleIdx="0" presStyleCnt="1">
        <dgm:presLayoutVars>
          <dgm:chPref val="3"/>
        </dgm:presLayoutVars>
      </dgm:prSet>
      <dgm:spPr/>
      <dgm:t>
        <a:bodyPr/>
        <a:lstStyle/>
        <a:p>
          <a:endParaRPr lang="en-US"/>
        </a:p>
      </dgm:t>
    </dgm:pt>
    <dgm:pt modelId="{978F5030-4331-48E5-A1DE-826B7CC5F46F}" type="pres">
      <dgm:prSet presAssocID="{F8313444-E22C-46C7-AA13-E80DDC458203}" presName="hierChild2" presStyleCnt="0"/>
      <dgm:spPr/>
    </dgm:pt>
    <dgm:pt modelId="{CDD69ED8-DF61-4A32-A236-F51FFECCC989}" type="pres">
      <dgm:prSet presAssocID="{16C33562-2C45-4D2F-AD25-BF7BC69AA658}" presName="Name10" presStyleLbl="parChTrans1D2" presStyleIdx="0" presStyleCnt="4"/>
      <dgm:spPr/>
      <dgm:t>
        <a:bodyPr/>
        <a:lstStyle/>
        <a:p>
          <a:endParaRPr lang="en-US"/>
        </a:p>
      </dgm:t>
    </dgm:pt>
    <dgm:pt modelId="{9D74DB73-14C3-4F85-BFDA-A2D81A7706B2}" type="pres">
      <dgm:prSet presAssocID="{C6A5491F-AD2D-49DB-879C-4BDEA0339A07}" presName="hierRoot2" presStyleCnt="0"/>
      <dgm:spPr/>
    </dgm:pt>
    <dgm:pt modelId="{944ECA34-0145-4557-A686-DC5B84FEFF7A}" type="pres">
      <dgm:prSet presAssocID="{C6A5491F-AD2D-49DB-879C-4BDEA0339A07}" presName="composite2" presStyleCnt="0"/>
      <dgm:spPr/>
    </dgm:pt>
    <dgm:pt modelId="{CE4698B8-BB08-47A8-A38A-E96EBF80D2F1}" type="pres">
      <dgm:prSet presAssocID="{C6A5491F-AD2D-49DB-879C-4BDEA0339A07}" presName="background2" presStyleLbl="node2" presStyleIdx="0" presStyleCnt="4"/>
      <dgm:spPr/>
    </dgm:pt>
    <dgm:pt modelId="{7D83DB87-AAAC-4110-BF34-E35FBAEFA00D}" type="pres">
      <dgm:prSet presAssocID="{C6A5491F-AD2D-49DB-879C-4BDEA0339A07}" presName="text2" presStyleLbl="fgAcc2" presStyleIdx="0" presStyleCnt="4" custLinFactNeighborX="-197" custLinFactNeighborY="1103">
        <dgm:presLayoutVars>
          <dgm:chPref val="3"/>
        </dgm:presLayoutVars>
      </dgm:prSet>
      <dgm:spPr/>
      <dgm:t>
        <a:bodyPr/>
        <a:lstStyle/>
        <a:p>
          <a:endParaRPr lang="en-US"/>
        </a:p>
      </dgm:t>
    </dgm:pt>
    <dgm:pt modelId="{84A2216A-09EB-4D90-B092-88A3D3612FFA}" type="pres">
      <dgm:prSet presAssocID="{C6A5491F-AD2D-49DB-879C-4BDEA0339A07}" presName="hierChild3" presStyleCnt="0"/>
      <dgm:spPr/>
    </dgm:pt>
    <dgm:pt modelId="{DACF3254-8BBA-4B64-9A64-8E15CEA10931}" type="pres">
      <dgm:prSet presAssocID="{64DCA8BF-AA3A-401B-8A36-6E58F513F2FB}" presName="Name17" presStyleLbl="parChTrans1D3" presStyleIdx="0" presStyleCnt="8"/>
      <dgm:spPr/>
      <dgm:t>
        <a:bodyPr/>
        <a:lstStyle/>
        <a:p>
          <a:endParaRPr lang="en-US"/>
        </a:p>
      </dgm:t>
    </dgm:pt>
    <dgm:pt modelId="{7B423EAF-6633-4E2B-AF61-2B0983430B22}" type="pres">
      <dgm:prSet presAssocID="{B0E53F8A-9C21-4D43-887A-9F21D6D7CEF8}" presName="hierRoot3" presStyleCnt="0"/>
      <dgm:spPr/>
    </dgm:pt>
    <dgm:pt modelId="{BFDB343D-8871-4A34-9D58-E94CB126F824}" type="pres">
      <dgm:prSet presAssocID="{B0E53F8A-9C21-4D43-887A-9F21D6D7CEF8}" presName="composite3" presStyleCnt="0"/>
      <dgm:spPr/>
    </dgm:pt>
    <dgm:pt modelId="{40EB3892-4BA3-4E54-8A5A-8E3CECC64946}" type="pres">
      <dgm:prSet presAssocID="{B0E53F8A-9C21-4D43-887A-9F21D6D7CEF8}" presName="background3" presStyleLbl="node3" presStyleIdx="0" presStyleCnt="8"/>
      <dgm:spPr/>
    </dgm:pt>
    <dgm:pt modelId="{43658618-F265-4DD4-A3EC-3C0C34A11258}" type="pres">
      <dgm:prSet presAssocID="{B0E53F8A-9C21-4D43-887A-9F21D6D7CEF8}" presName="text3" presStyleLbl="fgAcc3" presStyleIdx="0" presStyleCnt="8">
        <dgm:presLayoutVars>
          <dgm:chPref val="3"/>
        </dgm:presLayoutVars>
      </dgm:prSet>
      <dgm:spPr/>
      <dgm:t>
        <a:bodyPr/>
        <a:lstStyle/>
        <a:p>
          <a:endParaRPr lang="en-US"/>
        </a:p>
      </dgm:t>
    </dgm:pt>
    <dgm:pt modelId="{94BADC41-AB1A-40C5-9B35-3BAE6C683054}" type="pres">
      <dgm:prSet presAssocID="{B0E53F8A-9C21-4D43-887A-9F21D6D7CEF8}" presName="hierChild4" presStyleCnt="0"/>
      <dgm:spPr/>
    </dgm:pt>
    <dgm:pt modelId="{9C31C842-EC37-4C37-81BE-5F3EBA32E864}" type="pres">
      <dgm:prSet presAssocID="{C1D67891-0633-40B1-804D-932F15E8F862}" presName="Name17" presStyleLbl="parChTrans1D3" presStyleIdx="1" presStyleCnt="8"/>
      <dgm:spPr/>
      <dgm:t>
        <a:bodyPr/>
        <a:lstStyle/>
        <a:p>
          <a:endParaRPr lang="en-US"/>
        </a:p>
      </dgm:t>
    </dgm:pt>
    <dgm:pt modelId="{380CF7ED-A3D5-4C3A-9586-4D5172F874B1}" type="pres">
      <dgm:prSet presAssocID="{CA3E319C-281F-4B52-9A15-0F493D7BED76}" presName="hierRoot3" presStyleCnt="0"/>
      <dgm:spPr/>
    </dgm:pt>
    <dgm:pt modelId="{35F48062-74DE-4662-8A87-BF27B1EE8294}" type="pres">
      <dgm:prSet presAssocID="{CA3E319C-281F-4B52-9A15-0F493D7BED76}" presName="composite3" presStyleCnt="0"/>
      <dgm:spPr/>
    </dgm:pt>
    <dgm:pt modelId="{E2C9D85C-9D47-4B2A-BB1E-5E2E24AF3F9F}" type="pres">
      <dgm:prSet presAssocID="{CA3E319C-281F-4B52-9A15-0F493D7BED76}" presName="background3" presStyleLbl="node3" presStyleIdx="1" presStyleCnt="8"/>
      <dgm:spPr/>
    </dgm:pt>
    <dgm:pt modelId="{AFE5D88F-33A7-45C4-ABB2-52A35FAE8B5E}" type="pres">
      <dgm:prSet presAssocID="{CA3E319C-281F-4B52-9A15-0F493D7BED76}" presName="text3" presStyleLbl="fgAcc3" presStyleIdx="1" presStyleCnt="8">
        <dgm:presLayoutVars>
          <dgm:chPref val="3"/>
        </dgm:presLayoutVars>
      </dgm:prSet>
      <dgm:spPr/>
      <dgm:t>
        <a:bodyPr/>
        <a:lstStyle/>
        <a:p>
          <a:endParaRPr lang="en-US"/>
        </a:p>
      </dgm:t>
    </dgm:pt>
    <dgm:pt modelId="{AD6A0E5B-8B7C-423F-9F42-BFE6591B74B1}" type="pres">
      <dgm:prSet presAssocID="{CA3E319C-281F-4B52-9A15-0F493D7BED76}" presName="hierChild4" presStyleCnt="0"/>
      <dgm:spPr/>
    </dgm:pt>
    <dgm:pt modelId="{7CCCF627-73BD-4F1C-AF22-7A4694332D37}" type="pres">
      <dgm:prSet presAssocID="{06AA0C2E-29C2-48A9-95FA-2AFB6AACAE60}" presName="Name10" presStyleLbl="parChTrans1D2" presStyleIdx="1" presStyleCnt="4"/>
      <dgm:spPr/>
      <dgm:t>
        <a:bodyPr/>
        <a:lstStyle/>
        <a:p>
          <a:endParaRPr lang="en-US"/>
        </a:p>
      </dgm:t>
    </dgm:pt>
    <dgm:pt modelId="{52756833-02B6-401A-980D-356A0FBEF64D}" type="pres">
      <dgm:prSet presAssocID="{CC8175AA-36DF-46F9-A3D3-9A50FA769BCC}" presName="hierRoot2" presStyleCnt="0"/>
      <dgm:spPr/>
    </dgm:pt>
    <dgm:pt modelId="{CC36D873-5E1A-4CC9-8435-41E27B531F41}" type="pres">
      <dgm:prSet presAssocID="{CC8175AA-36DF-46F9-A3D3-9A50FA769BCC}" presName="composite2" presStyleCnt="0"/>
      <dgm:spPr/>
    </dgm:pt>
    <dgm:pt modelId="{696BB114-02D7-4B24-8114-0043338967A3}" type="pres">
      <dgm:prSet presAssocID="{CC8175AA-36DF-46F9-A3D3-9A50FA769BCC}" presName="background2" presStyleLbl="node2" presStyleIdx="1" presStyleCnt="4"/>
      <dgm:spPr/>
    </dgm:pt>
    <dgm:pt modelId="{F5B4B0A4-74B3-40D7-A3CE-AAAAB265AD78}" type="pres">
      <dgm:prSet presAssocID="{CC8175AA-36DF-46F9-A3D3-9A50FA769BCC}" presName="text2" presStyleLbl="fgAcc2" presStyleIdx="1" presStyleCnt="4">
        <dgm:presLayoutVars>
          <dgm:chPref val="3"/>
        </dgm:presLayoutVars>
      </dgm:prSet>
      <dgm:spPr/>
      <dgm:t>
        <a:bodyPr/>
        <a:lstStyle/>
        <a:p>
          <a:endParaRPr lang="en-US"/>
        </a:p>
      </dgm:t>
    </dgm:pt>
    <dgm:pt modelId="{670E9AF1-0555-4F4F-9911-BC07116247EF}" type="pres">
      <dgm:prSet presAssocID="{CC8175AA-36DF-46F9-A3D3-9A50FA769BCC}" presName="hierChild3" presStyleCnt="0"/>
      <dgm:spPr/>
    </dgm:pt>
    <dgm:pt modelId="{8C9641E4-12BD-4C96-80DE-DAF1E4993BFA}" type="pres">
      <dgm:prSet presAssocID="{59E40DBE-7B06-4679-92FC-A0532D20E408}" presName="Name17" presStyleLbl="parChTrans1D3" presStyleIdx="2" presStyleCnt="8"/>
      <dgm:spPr/>
      <dgm:t>
        <a:bodyPr/>
        <a:lstStyle/>
        <a:p>
          <a:endParaRPr lang="en-US"/>
        </a:p>
      </dgm:t>
    </dgm:pt>
    <dgm:pt modelId="{34BF5766-694B-487D-B1FC-F1DDE71385FE}" type="pres">
      <dgm:prSet presAssocID="{1C1167D0-6AF0-48CD-9642-252E7010FF02}" presName="hierRoot3" presStyleCnt="0"/>
      <dgm:spPr/>
    </dgm:pt>
    <dgm:pt modelId="{3C35A166-3B82-4721-BD87-535640486037}" type="pres">
      <dgm:prSet presAssocID="{1C1167D0-6AF0-48CD-9642-252E7010FF02}" presName="composite3" presStyleCnt="0"/>
      <dgm:spPr/>
    </dgm:pt>
    <dgm:pt modelId="{E16D56FD-3F45-4EAB-8096-3F314729063D}" type="pres">
      <dgm:prSet presAssocID="{1C1167D0-6AF0-48CD-9642-252E7010FF02}" presName="background3" presStyleLbl="node3" presStyleIdx="2" presStyleCnt="8"/>
      <dgm:spPr/>
    </dgm:pt>
    <dgm:pt modelId="{3A8E931D-C928-4F9C-8E9F-5E34F9357F73}" type="pres">
      <dgm:prSet presAssocID="{1C1167D0-6AF0-48CD-9642-252E7010FF02}" presName="text3" presStyleLbl="fgAcc3" presStyleIdx="2" presStyleCnt="8">
        <dgm:presLayoutVars>
          <dgm:chPref val="3"/>
        </dgm:presLayoutVars>
      </dgm:prSet>
      <dgm:spPr/>
      <dgm:t>
        <a:bodyPr/>
        <a:lstStyle/>
        <a:p>
          <a:endParaRPr lang="en-US"/>
        </a:p>
      </dgm:t>
    </dgm:pt>
    <dgm:pt modelId="{BD5E816C-A3B9-49CF-8DBE-CC8714872B77}" type="pres">
      <dgm:prSet presAssocID="{1C1167D0-6AF0-48CD-9642-252E7010FF02}" presName="hierChild4" presStyleCnt="0"/>
      <dgm:spPr/>
    </dgm:pt>
    <dgm:pt modelId="{D32B1DA0-3015-4296-954B-1EAD3FFA437E}" type="pres">
      <dgm:prSet presAssocID="{305BA528-3319-42F9-8754-106DD8963F88}" presName="Name17" presStyleLbl="parChTrans1D3" presStyleIdx="3" presStyleCnt="8"/>
      <dgm:spPr/>
      <dgm:t>
        <a:bodyPr/>
        <a:lstStyle/>
        <a:p>
          <a:endParaRPr lang="en-US"/>
        </a:p>
      </dgm:t>
    </dgm:pt>
    <dgm:pt modelId="{9410887E-706E-43A7-B278-D37DB6BA940E}" type="pres">
      <dgm:prSet presAssocID="{CF6596E7-C18A-44CF-9776-26F5FB64B7C5}" presName="hierRoot3" presStyleCnt="0"/>
      <dgm:spPr/>
    </dgm:pt>
    <dgm:pt modelId="{843C145E-4450-41CD-BE5B-929BDA370F95}" type="pres">
      <dgm:prSet presAssocID="{CF6596E7-C18A-44CF-9776-26F5FB64B7C5}" presName="composite3" presStyleCnt="0"/>
      <dgm:spPr/>
    </dgm:pt>
    <dgm:pt modelId="{7864541B-7E70-41E5-806B-B8EA362BCB77}" type="pres">
      <dgm:prSet presAssocID="{CF6596E7-C18A-44CF-9776-26F5FB64B7C5}" presName="background3" presStyleLbl="node3" presStyleIdx="3" presStyleCnt="8"/>
      <dgm:spPr/>
    </dgm:pt>
    <dgm:pt modelId="{E09CABB6-E375-4B87-88E7-A4B5EC500E9F}" type="pres">
      <dgm:prSet presAssocID="{CF6596E7-C18A-44CF-9776-26F5FB64B7C5}" presName="text3" presStyleLbl="fgAcc3" presStyleIdx="3" presStyleCnt="8">
        <dgm:presLayoutVars>
          <dgm:chPref val="3"/>
        </dgm:presLayoutVars>
      </dgm:prSet>
      <dgm:spPr/>
      <dgm:t>
        <a:bodyPr/>
        <a:lstStyle/>
        <a:p>
          <a:endParaRPr lang="en-US"/>
        </a:p>
      </dgm:t>
    </dgm:pt>
    <dgm:pt modelId="{96731A6F-D55A-4043-8106-1C4DCA10A65F}" type="pres">
      <dgm:prSet presAssocID="{CF6596E7-C18A-44CF-9776-26F5FB64B7C5}" presName="hierChild4" presStyleCnt="0"/>
      <dgm:spPr/>
    </dgm:pt>
    <dgm:pt modelId="{86C2C31E-CB8C-40E7-A108-84448419C0D5}" type="pres">
      <dgm:prSet presAssocID="{E0B086E2-FACD-496D-99C0-1B0BA3F04383}" presName="Name10" presStyleLbl="parChTrans1D2" presStyleIdx="2" presStyleCnt="4"/>
      <dgm:spPr/>
      <dgm:t>
        <a:bodyPr/>
        <a:lstStyle/>
        <a:p>
          <a:endParaRPr lang="en-US"/>
        </a:p>
      </dgm:t>
    </dgm:pt>
    <dgm:pt modelId="{EDFEDA35-FB7E-455E-923A-303A55632979}" type="pres">
      <dgm:prSet presAssocID="{5AAD189C-D40C-4015-BE51-24C961A5F8CB}" presName="hierRoot2" presStyleCnt="0"/>
      <dgm:spPr/>
    </dgm:pt>
    <dgm:pt modelId="{94987CED-1EFB-46E8-8B68-32629B6346C3}" type="pres">
      <dgm:prSet presAssocID="{5AAD189C-D40C-4015-BE51-24C961A5F8CB}" presName="composite2" presStyleCnt="0"/>
      <dgm:spPr/>
    </dgm:pt>
    <dgm:pt modelId="{AEBCBE21-F79A-4CD1-81C2-79D8D949B5F9}" type="pres">
      <dgm:prSet presAssocID="{5AAD189C-D40C-4015-BE51-24C961A5F8CB}" presName="background2" presStyleLbl="node2" presStyleIdx="2" presStyleCnt="4"/>
      <dgm:spPr/>
    </dgm:pt>
    <dgm:pt modelId="{0E70E940-2C4C-4F80-909B-7000F14924A5}" type="pres">
      <dgm:prSet presAssocID="{5AAD189C-D40C-4015-BE51-24C961A5F8CB}" presName="text2" presStyleLbl="fgAcc2" presStyleIdx="2" presStyleCnt="4">
        <dgm:presLayoutVars>
          <dgm:chPref val="3"/>
        </dgm:presLayoutVars>
      </dgm:prSet>
      <dgm:spPr/>
      <dgm:t>
        <a:bodyPr/>
        <a:lstStyle/>
        <a:p>
          <a:endParaRPr lang="en-US"/>
        </a:p>
      </dgm:t>
    </dgm:pt>
    <dgm:pt modelId="{DDC57CA3-8E92-48C0-90E8-004E8313DC63}" type="pres">
      <dgm:prSet presAssocID="{5AAD189C-D40C-4015-BE51-24C961A5F8CB}" presName="hierChild3" presStyleCnt="0"/>
      <dgm:spPr/>
    </dgm:pt>
    <dgm:pt modelId="{E52C26AA-8A5E-4F42-B360-570C2EBD2687}" type="pres">
      <dgm:prSet presAssocID="{D838A9E3-A3FD-4076-AC46-1334D000C33A}" presName="Name17" presStyleLbl="parChTrans1D3" presStyleIdx="4" presStyleCnt="8"/>
      <dgm:spPr/>
      <dgm:t>
        <a:bodyPr/>
        <a:lstStyle/>
        <a:p>
          <a:endParaRPr lang="en-US"/>
        </a:p>
      </dgm:t>
    </dgm:pt>
    <dgm:pt modelId="{6A2B9FDC-5732-4ACF-8AE9-E411F09B9547}" type="pres">
      <dgm:prSet presAssocID="{A8BA9841-261B-4895-8F0D-1DF72731096E}" presName="hierRoot3" presStyleCnt="0"/>
      <dgm:spPr/>
    </dgm:pt>
    <dgm:pt modelId="{A0A51048-75AA-4E44-AC28-2DFD6FC7335D}" type="pres">
      <dgm:prSet presAssocID="{A8BA9841-261B-4895-8F0D-1DF72731096E}" presName="composite3" presStyleCnt="0"/>
      <dgm:spPr/>
    </dgm:pt>
    <dgm:pt modelId="{2AD92413-1542-44A1-BF2E-91601DCE9C6F}" type="pres">
      <dgm:prSet presAssocID="{A8BA9841-261B-4895-8F0D-1DF72731096E}" presName="background3" presStyleLbl="node3" presStyleIdx="4" presStyleCnt="8"/>
      <dgm:spPr/>
    </dgm:pt>
    <dgm:pt modelId="{76FB98DB-A691-427B-9A2A-1CCE2259BEB5}" type="pres">
      <dgm:prSet presAssocID="{A8BA9841-261B-4895-8F0D-1DF72731096E}" presName="text3" presStyleLbl="fgAcc3" presStyleIdx="4" presStyleCnt="8">
        <dgm:presLayoutVars>
          <dgm:chPref val="3"/>
        </dgm:presLayoutVars>
      </dgm:prSet>
      <dgm:spPr/>
      <dgm:t>
        <a:bodyPr/>
        <a:lstStyle/>
        <a:p>
          <a:endParaRPr lang="en-US"/>
        </a:p>
      </dgm:t>
    </dgm:pt>
    <dgm:pt modelId="{BE1910E7-23FB-4375-86F1-4960CA961426}" type="pres">
      <dgm:prSet presAssocID="{A8BA9841-261B-4895-8F0D-1DF72731096E}" presName="hierChild4" presStyleCnt="0"/>
      <dgm:spPr/>
    </dgm:pt>
    <dgm:pt modelId="{C2F72D61-C013-4CC1-99B7-9F778916ABC5}" type="pres">
      <dgm:prSet presAssocID="{D5E3C3CC-CD66-48F0-AAED-6E7C02472429}" presName="Name17" presStyleLbl="parChTrans1D3" presStyleIdx="5" presStyleCnt="8"/>
      <dgm:spPr/>
      <dgm:t>
        <a:bodyPr/>
        <a:lstStyle/>
        <a:p>
          <a:endParaRPr lang="en-US"/>
        </a:p>
      </dgm:t>
    </dgm:pt>
    <dgm:pt modelId="{FAA7B61C-7F16-47E2-B597-532CD5113571}" type="pres">
      <dgm:prSet presAssocID="{823C154E-4EBC-4A41-8F0C-AA67C23386E1}" presName="hierRoot3" presStyleCnt="0"/>
      <dgm:spPr/>
    </dgm:pt>
    <dgm:pt modelId="{C4EB3F2B-EE7C-45BC-8580-7AE3FFD7FFEF}" type="pres">
      <dgm:prSet presAssocID="{823C154E-4EBC-4A41-8F0C-AA67C23386E1}" presName="composite3" presStyleCnt="0"/>
      <dgm:spPr/>
    </dgm:pt>
    <dgm:pt modelId="{4FA7E91F-D4E9-46D5-A7CA-B2567F9F8370}" type="pres">
      <dgm:prSet presAssocID="{823C154E-4EBC-4A41-8F0C-AA67C23386E1}" presName="background3" presStyleLbl="node3" presStyleIdx="5" presStyleCnt="8"/>
      <dgm:spPr/>
    </dgm:pt>
    <dgm:pt modelId="{DACBA0DA-5962-4B45-8A57-C74471D7A01F}" type="pres">
      <dgm:prSet presAssocID="{823C154E-4EBC-4A41-8F0C-AA67C23386E1}" presName="text3" presStyleLbl="fgAcc3" presStyleIdx="5" presStyleCnt="8">
        <dgm:presLayoutVars>
          <dgm:chPref val="3"/>
        </dgm:presLayoutVars>
      </dgm:prSet>
      <dgm:spPr/>
      <dgm:t>
        <a:bodyPr/>
        <a:lstStyle/>
        <a:p>
          <a:endParaRPr lang="en-US"/>
        </a:p>
      </dgm:t>
    </dgm:pt>
    <dgm:pt modelId="{8CBBA691-8948-4AD7-B06D-EE8F5222063C}" type="pres">
      <dgm:prSet presAssocID="{823C154E-4EBC-4A41-8F0C-AA67C23386E1}" presName="hierChild4" presStyleCnt="0"/>
      <dgm:spPr/>
    </dgm:pt>
    <dgm:pt modelId="{08195B6A-0E7E-4D5C-9C9F-B8F92DBF2ED9}" type="pres">
      <dgm:prSet presAssocID="{FC34886A-F2B5-465C-BC90-7712C2CAE8F8}" presName="Name10" presStyleLbl="parChTrans1D2" presStyleIdx="3" presStyleCnt="4"/>
      <dgm:spPr/>
      <dgm:t>
        <a:bodyPr/>
        <a:lstStyle/>
        <a:p>
          <a:endParaRPr lang="en-US"/>
        </a:p>
      </dgm:t>
    </dgm:pt>
    <dgm:pt modelId="{98A92468-11FA-4DF9-9C72-67C59B4B1614}" type="pres">
      <dgm:prSet presAssocID="{26A033FB-8C97-4BA6-B19E-AA10108277C0}" presName="hierRoot2" presStyleCnt="0"/>
      <dgm:spPr/>
    </dgm:pt>
    <dgm:pt modelId="{8CB3AB6B-37AF-4D00-ADA4-AA8659F0CD45}" type="pres">
      <dgm:prSet presAssocID="{26A033FB-8C97-4BA6-B19E-AA10108277C0}" presName="composite2" presStyleCnt="0"/>
      <dgm:spPr/>
    </dgm:pt>
    <dgm:pt modelId="{BAD6C8C8-1CF0-4780-A90E-DC5936C35B41}" type="pres">
      <dgm:prSet presAssocID="{26A033FB-8C97-4BA6-B19E-AA10108277C0}" presName="background2" presStyleLbl="node2" presStyleIdx="3" presStyleCnt="4"/>
      <dgm:spPr/>
    </dgm:pt>
    <dgm:pt modelId="{B77506C5-05B2-401B-9DEC-632A6BD5274E}" type="pres">
      <dgm:prSet presAssocID="{26A033FB-8C97-4BA6-B19E-AA10108277C0}" presName="text2" presStyleLbl="fgAcc2" presStyleIdx="3" presStyleCnt="4">
        <dgm:presLayoutVars>
          <dgm:chPref val="3"/>
        </dgm:presLayoutVars>
      </dgm:prSet>
      <dgm:spPr/>
      <dgm:t>
        <a:bodyPr/>
        <a:lstStyle/>
        <a:p>
          <a:endParaRPr lang="en-US"/>
        </a:p>
      </dgm:t>
    </dgm:pt>
    <dgm:pt modelId="{105605FF-5AB9-4774-8A32-21A41FC5880B}" type="pres">
      <dgm:prSet presAssocID="{26A033FB-8C97-4BA6-B19E-AA10108277C0}" presName="hierChild3" presStyleCnt="0"/>
      <dgm:spPr/>
    </dgm:pt>
    <dgm:pt modelId="{3F4F5191-5868-44D9-9326-1D0142E28D1B}" type="pres">
      <dgm:prSet presAssocID="{486C05CD-A7E8-4B9E-AE18-9DFA39870711}" presName="Name17" presStyleLbl="parChTrans1D3" presStyleIdx="6" presStyleCnt="8"/>
      <dgm:spPr/>
      <dgm:t>
        <a:bodyPr/>
        <a:lstStyle/>
        <a:p>
          <a:endParaRPr lang="en-US"/>
        </a:p>
      </dgm:t>
    </dgm:pt>
    <dgm:pt modelId="{73B36CFC-C0BB-42B8-BC76-2CEAA8B1A191}" type="pres">
      <dgm:prSet presAssocID="{32E73684-7F0E-4715-A02D-E14C48861FAD}" presName="hierRoot3" presStyleCnt="0"/>
      <dgm:spPr/>
    </dgm:pt>
    <dgm:pt modelId="{66DDC3F2-A1DC-4B07-8070-5208E537A6C7}" type="pres">
      <dgm:prSet presAssocID="{32E73684-7F0E-4715-A02D-E14C48861FAD}" presName="composite3" presStyleCnt="0"/>
      <dgm:spPr/>
    </dgm:pt>
    <dgm:pt modelId="{65EA26DD-6CD5-4654-9D5C-1D956780E937}" type="pres">
      <dgm:prSet presAssocID="{32E73684-7F0E-4715-A02D-E14C48861FAD}" presName="background3" presStyleLbl="node3" presStyleIdx="6" presStyleCnt="8"/>
      <dgm:spPr/>
    </dgm:pt>
    <dgm:pt modelId="{2B43A0C7-EB7A-480B-8373-C10F075C4659}" type="pres">
      <dgm:prSet presAssocID="{32E73684-7F0E-4715-A02D-E14C48861FAD}" presName="text3" presStyleLbl="fgAcc3" presStyleIdx="6" presStyleCnt="8">
        <dgm:presLayoutVars>
          <dgm:chPref val="3"/>
        </dgm:presLayoutVars>
      </dgm:prSet>
      <dgm:spPr/>
      <dgm:t>
        <a:bodyPr/>
        <a:lstStyle/>
        <a:p>
          <a:endParaRPr lang="en-US"/>
        </a:p>
      </dgm:t>
    </dgm:pt>
    <dgm:pt modelId="{3EAA1963-87E0-4C28-8BF2-AFEFFC911B19}" type="pres">
      <dgm:prSet presAssocID="{32E73684-7F0E-4715-A02D-E14C48861FAD}" presName="hierChild4" presStyleCnt="0"/>
      <dgm:spPr/>
    </dgm:pt>
    <dgm:pt modelId="{EB17FA91-48CC-423A-8FE3-E6D7B276570B}" type="pres">
      <dgm:prSet presAssocID="{02D753E8-F9AA-44A6-892B-043D80930CD9}" presName="Name17" presStyleLbl="parChTrans1D3" presStyleIdx="7" presStyleCnt="8"/>
      <dgm:spPr/>
      <dgm:t>
        <a:bodyPr/>
        <a:lstStyle/>
        <a:p>
          <a:endParaRPr lang="en-US"/>
        </a:p>
      </dgm:t>
    </dgm:pt>
    <dgm:pt modelId="{CA87FFBE-6D91-43AD-B14D-8F6EFBCD886A}" type="pres">
      <dgm:prSet presAssocID="{5F2673EA-4D72-4490-BACB-E31965E5BAD1}" presName="hierRoot3" presStyleCnt="0"/>
      <dgm:spPr/>
    </dgm:pt>
    <dgm:pt modelId="{22E8EE1C-541D-49DF-8677-E47B15F3EBFF}" type="pres">
      <dgm:prSet presAssocID="{5F2673EA-4D72-4490-BACB-E31965E5BAD1}" presName="composite3" presStyleCnt="0"/>
      <dgm:spPr/>
    </dgm:pt>
    <dgm:pt modelId="{DB6C7177-1131-43EC-84A7-573833AAD56D}" type="pres">
      <dgm:prSet presAssocID="{5F2673EA-4D72-4490-BACB-E31965E5BAD1}" presName="background3" presStyleLbl="node3" presStyleIdx="7" presStyleCnt="8"/>
      <dgm:spPr/>
    </dgm:pt>
    <dgm:pt modelId="{90A82881-01CC-471E-9BD2-F5A67120B2FD}" type="pres">
      <dgm:prSet presAssocID="{5F2673EA-4D72-4490-BACB-E31965E5BAD1}" presName="text3" presStyleLbl="fgAcc3" presStyleIdx="7" presStyleCnt="8" custLinFactNeighborX="687" custLinFactNeighborY="12871">
        <dgm:presLayoutVars>
          <dgm:chPref val="3"/>
        </dgm:presLayoutVars>
      </dgm:prSet>
      <dgm:spPr/>
      <dgm:t>
        <a:bodyPr/>
        <a:lstStyle/>
        <a:p>
          <a:endParaRPr lang="en-US"/>
        </a:p>
      </dgm:t>
    </dgm:pt>
    <dgm:pt modelId="{CE4D1749-DDF1-4434-8975-7ADB42232928}" type="pres">
      <dgm:prSet presAssocID="{5F2673EA-4D72-4490-BACB-E31965E5BAD1}" presName="hierChild4" presStyleCnt="0"/>
      <dgm:spPr/>
    </dgm:pt>
  </dgm:ptLst>
  <dgm:cxnLst>
    <dgm:cxn modelId="{B111834F-5ECA-4813-A3AB-6A195CD04C31}" type="presOf" srcId="{CA3E319C-281F-4B52-9A15-0F493D7BED76}" destId="{AFE5D88F-33A7-45C4-ABB2-52A35FAE8B5E}" srcOrd="0" destOrd="0" presId="urn:microsoft.com/office/officeart/2005/8/layout/hierarchy1"/>
    <dgm:cxn modelId="{63EB7201-E387-4904-A897-EFD1C1027568}" srcId="{CC8175AA-36DF-46F9-A3D3-9A50FA769BCC}" destId="{CF6596E7-C18A-44CF-9776-26F5FB64B7C5}" srcOrd="1" destOrd="0" parTransId="{305BA528-3319-42F9-8754-106DD8963F88}" sibTransId="{5A977D02-6A97-4085-8385-C9AB3E2B286A}"/>
    <dgm:cxn modelId="{DA7D74F4-0C78-48BC-B3C7-7B02D60BE9F5}" srcId="{C6A5491F-AD2D-49DB-879C-4BDEA0339A07}" destId="{B0E53F8A-9C21-4D43-887A-9F21D6D7CEF8}" srcOrd="0" destOrd="0" parTransId="{64DCA8BF-AA3A-401B-8A36-6E58F513F2FB}" sibTransId="{AAF68186-8B18-48E4-982A-D42DCB3FCE7C}"/>
    <dgm:cxn modelId="{59F23CE1-D4A9-495D-9C4A-87628E9E800C}" type="presOf" srcId="{C1D67891-0633-40B1-804D-932F15E8F862}" destId="{9C31C842-EC37-4C37-81BE-5F3EBA32E864}" srcOrd="0" destOrd="0" presId="urn:microsoft.com/office/officeart/2005/8/layout/hierarchy1"/>
    <dgm:cxn modelId="{67D163CF-58C9-435F-A4C1-8808F6FBCEF6}" srcId="{26A033FB-8C97-4BA6-B19E-AA10108277C0}" destId="{32E73684-7F0E-4715-A02D-E14C48861FAD}" srcOrd="0" destOrd="0" parTransId="{486C05CD-A7E8-4B9E-AE18-9DFA39870711}" sibTransId="{E9E39093-309C-4EE4-B579-8E0523CC87CD}"/>
    <dgm:cxn modelId="{86757A4E-F30E-4D0B-A479-BEA4EB98749E}" type="presOf" srcId="{F8313444-E22C-46C7-AA13-E80DDC458203}" destId="{4CD14B1C-CEAD-4BBA-92E8-A8B097BE2B36}" srcOrd="0" destOrd="0" presId="urn:microsoft.com/office/officeart/2005/8/layout/hierarchy1"/>
    <dgm:cxn modelId="{F085FEA9-7449-4685-8480-3CE35622B5A8}" srcId="{F8313444-E22C-46C7-AA13-E80DDC458203}" destId="{C6A5491F-AD2D-49DB-879C-4BDEA0339A07}" srcOrd="0" destOrd="0" parTransId="{16C33562-2C45-4D2F-AD25-BF7BC69AA658}" sibTransId="{D94D2D31-A838-45C1-AC04-7EC7AFE832D8}"/>
    <dgm:cxn modelId="{54905974-2DD7-4EF7-B371-0B13CFC34487}" type="presOf" srcId="{E0B086E2-FACD-496D-99C0-1B0BA3F04383}" destId="{86C2C31E-CB8C-40E7-A108-84448419C0D5}" srcOrd="0" destOrd="0" presId="urn:microsoft.com/office/officeart/2005/8/layout/hierarchy1"/>
    <dgm:cxn modelId="{20BBDD6E-BFB3-4E8A-80BB-AA74FF8F2ED5}" type="presOf" srcId="{CF6596E7-C18A-44CF-9776-26F5FB64B7C5}" destId="{E09CABB6-E375-4B87-88E7-A4B5EC500E9F}" srcOrd="0" destOrd="0" presId="urn:microsoft.com/office/officeart/2005/8/layout/hierarchy1"/>
    <dgm:cxn modelId="{9444233F-E0CF-4B7A-A425-6E8E5A50719C}" srcId="{CC8175AA-36DF-46F9-A3D3-9A50FA769BCC}" destId="{1C1167D0-6AF0-48CD-9642-252E7010FF02}" srcOrd="0" destOrd="0" parTransId="{59E40DBE-7B06-4679-92FC-A0532D20E408}" sibTransId="{27696EB1-97AF-43BB-B149-3E96111D385E}"/>
    <dgm:cxn modelId="{2CD9DEA2-71F7-44D0-9BE2-E4F87B63D62F}" type="presOf" srcId="{26A033FB-8C97-4BA6-B19E-AA10108277C0}" destId="{B77506C5-05B2-401B-9DEC-632A6BD5274E}" srcOrd="0" destOrd="0" presId="urn:microsoft.com/office/officeart/2005/8/layout/hierarchy1"/>
    <dgm:cxn modelId="{B4FE4F85-7AF8-4271-8F7A-C5795D6C61FC}" type="presOf" srcId="{16C33562-2C45-4D2F-AD25-BF7BC69AA658}" destId="{CDD69ED8-DF61-4A32-A236-F51FFECCC989}" srcOrd="0" destOrd="0" presId="urn:microsoft.com/office/officeart/2005/8/layout/hierarchy1"/>
    <dgm:cxn modelId="{CB5E89FE-436D-466A-A4AC-5473D90C8BFB}" type="presOf" srcId="{486C05CD-A7E8-4B9E-AE18-9DFA39870711}" destId="{3F4F5191-5868-44D9-9326-1D0142E28D1B}" srcOrd="0" destOrd="0" presId="urn:microsoft.com/office/officeart/2005/8/layout/hierarchy1"/>
    <dgm:cxn modelId="{2DABA886-EC2A-48F9-9B8E-19549B3E91FC}" srcId="{F8313444-E22C-46C7-AA13-E80DDC458203}" destId="{CC8175AA-36DF-46F9-A3D3-9A50FA769BCC}" srcOrd="1" destOrd="0" parTransId="{06AA0C2E-29C2-48A9-95FA-2AFB6AACAE60}" sibTransId="{51D9EDD4-A427-4080-8A12-ACAAC8962840}"/>
    <dgm:cxn modelId="{85018185-BC05-4005-9CF8-251D7A8B1C4F}" type="presOf" srcId="{02D753E8-F9AA-44A6-892B-043D80930CD9}" destId="{EB17FA91-48CC-423A-8FE3-E6D7B276570B}" srcOrd="0" destOrd="0" presId="urn:microsoft.com/office/officeart/2005/8/layout/hierarchy1"/>
    <dgm:cxn modelId="{125DA136-82E3-44AD-9AFA-0449ED28911D}" type="presOf" srcId="{0B6CE735-37E2-4675-9A23-11D98832C24A}" destId="{18D28C41-F79A-4080-A118-8F3BD73A2851}" srcOrd="0" destOrd="0" presId="urn:microsoft.com/office/officeart/2005/8/layout/hierarchy1"/>
    <dgm:cxn modelId="{D38A090B-DA72-479F-BB42-2FB2F5359216}" type="presOf" srcId="{823C154E-4EBC-4A41-8F0C-AA67C23386E1}" destId="{DACBA0DA-5962-4B45-8A57-C74471D7A01F}" srcOrd="0" destOrd="0" presId="urn:microsoft.com/office/officeart/2005/8/layout/hierarchy1"/>
    <dgm:cxn modelId="{328B0AC1-C1F1-4663-B795-B0FE3198D7A0}" type="presOf" srcId="{A8BA9841-261B-4895-8F0D-1DF72731096E}" destId="{76FB98DB-A691-427B-9A2A-1CCE2259BEB5}" srcOrd="0" destOrd="0" presId="urn:microsoft.com/office/officeart/2005/8/layout/hierarchy1"/>
    <dgm:cxn modelId="{007B2FC5-5C2B-4854-89DB-7318B555ED22}" type="presOf" srcId="{59E40DBE-7B06-4679-92FC-A0532D20E408}" destId="{8C9641E4-12BD-4C96-80DE-DAF1E4993BFA}" srcOrd="0" destOrd="0" presId="urn:microsoft.com/office/officeart/2005/8/layout/hierarchy1"/>
    <dgm:cxn modelId="{0E398621-3A5A-4412-BD99-E2CEAA367B0B}" type="presOf" srcId="{5AAD189C-D40C-4015-BE51-24C961A5F8CB}" destId="{0E70E940-2C4C-4F80-909B-7000F14924A5}" srcOrd="0" destOrd="0" presId="urn:microsoft.com/office/officeart/2005/8/layout/hierarchy1"/>
    <dgm:cxn modelId="{B1C5910B-EEF3-4DA7-BB98-E5157358E538}" type="presOf" srcId="{D838A9E3-A3FD-4076-AC46-1334D000C33A}" destId="{E52C26AA-8A5E-4F42-B360-570C2EBD2687}" srcOrd="0" destOrd="0" presId="urn:microsoft.com/office/officeart/2005/8/layout/hierarchy1"/>
    <dgm:cxn modelId="{50465376-AB04-40D3-9B72-59D0C617B7AA}" type="presOf" srcId="{C6A5491F-AD2D-49DB-879C-4BDEA0339A07}" destId="{7D83DB87-AAAC-4110-BF34-E35FBAEFA00D}" srcOrd="0" destOrd="0" presId="urn:microsoft.com/office/officeart/2005/8/layout/hierarchy1"/>
    <dgm:cxn modelId="{F076B2F1-8327-4F76-BC63-F52D6B59B00B}" srcId="{F8313444-E22C-46C7-AA13-E80DDC458203}" destId="{26A033FB-8C97-4BA6-B19E-AA10108277C0}" srcOrd="3" destOrd="0" parTransId="{FC34886A-F2B5-465C-BC90-7712C2CAE8F8}" sibTransId="{E02EE43A-29B2-4105-9327-08174489E297}"/>
    <dgm:cxn modelId="{DA7B070A-7D7D-487C-8505-0EFDED254324}" type="presOf" srcId="{B0E53F8A-9C21-4D43-887A-9F21D6D7CEF8}" destId="{43658618-F265-4DD4-A3EC-3C0C34A11258}" srcOrd="0" destOrd="0" presId="urn:microsoft.com/office/officeart/2005/8/layout/hierarchy1"/>
    <dgm:cxn modelId="{3AFAB3C5-058F-47A8-A2AA-013EB4EBB063}" type="presOf" srcId="{305BA528-3319-42F9-8754-106DD8963F88}" destId="{D32B1DA0-3015-4296-954B-1EAD3FFA437E}" srcOrd="0" destOrd="0" presId="urn:microsoft.com/office/officeart/2005/8/layout/hierarchy1"/>
    <dgm:cxn modelId="{A5E52554-1625-4E4C-9CA3-0805372C8A26}" srcId="{5AAD189C-D40C-4015-BE51-24C961A5F8CB}" destId="{823C154E-4EBC-4A41-8F0C-AA67C23386E1}" srcOrd="1" destOrd="0" parTransId="{D5E3C3CC-CD66-48F0-AAED-6E7C02472429}" sibTransId="{663C6544-1E4C-43E5-AD45-C256F294D6E9}"/>
    <dgm:cxn modelId="{7DB0F363-69F3-4C3E-AC4C-2E4A78D59E04}" type="presOf" srcId="{06AA0C2E-29C2-48A9-95FA-2AFB6AACAE60}" destId="{7CCCF627-73BD-4F1C-AF22-7A4694332D37}" srcOrd="0" destOrd="0" presId="urn:microsoft.com/office/officeart/2005/8/layout/hierarchy1"/>
    <dgm:cxn modelId="{FD4FD3B3-2FBA-4687-ADA1-662D90FF9B1F}" type="presOf" srcId="{D5E3C3CC-CD66-48F0-AAED-6E7C02472429}" destId="{C2F72D61-C013-4CC1-99B7-9F778916ABC5}" srcOrd="0" destOrd="0" presId="urn:microsoft.com/office/officeart/2005/8/layout/hierarchy1"/>
    <dgm:cxn modelId="{2548D8B5-2D00-476D-815C-29391A9B911B}" srcId="{0B6CE735-37E2-4675-9A23-11D98832C24A}" destId="{F8313444-E22C-46C7-AA13-E80DDC458203}" srcOrd="0" destOrd="0" parTransId="{C40B5876-AFDF-40D9-AD4C-CF8A741C4598}" sibTransId="{1A3A2DAD-6D6A-46B3-9954-D3AA84B7908B}"/>
    <dgm:cxn modelId="{8B8C9763-AF6E-4E00-AE2B-FB633394F3E7}" type="presOf" srcId="{CC8175AA-36DF-46F9-A3D3-9A50FA769BCC}" destId="{F5B4B0A4-74B3-40D7-A3CE-AAAAB265AD78}" srcOrd="0" destOrd="0" presId="urn:microsoft.com/office/officeart/2005/8/layout/hierarchy1"/>
    <dgm:cxn modelId="{AF417101-4075-40D6-9532-CF4B1BB83798}" srcId="{C6A5491F-AD2D-49DB-879C-4BDEA0339A07}" destId="{CA3E319C-281F-4B52-9A15-0F493D7BED76}" srcOrd="1" destOrd="0" parTransId="{C1D67891-0633-40B1-804D-932F15E8F862}" sibTransId="{A8EBD7CE-0F16-4DA5-9170-05D0D190F6F7}"/>
    <dgm:cxn modelId="{60024403-317E-4E78-86AF-16D20374E69F}" type="presOf" srcId="{64DCA8BF-AA3A-401B-8A36-6E58F513F2FB}" destId="{DACF3254-8BBA-4B64-9A64-8E15CEA10931}" srcOrd="0" destOrd="0" presId="urn:microsoft.com/office/officeart/2005/8/layout/hierarchy1"/>
    <dgm:cxn modelId="{C182BC02-BE77-4C83-A9D6-4D6F847B1D69}" type="presOf" srcId="{FC34886A-F2B5-465C-BC90-7712C2CAE8F8}" destId="{08195B6A-0E7E-4D5C-9C9F-B8F92DBF2ED9}" srcOrd="0" destOrd="0" presId="urn:microsoft.com/office/officeart/2005/8/layout/hierarchy1"/>
    <dgm:cxn modelId="{F16738D9-2DB3-4EE7-B8B1-CF730B4B7B32}" type="presOf" srcId="{5F2673EA-4D72-4490-BACB-E31965E5BAD1}" destId="{90A82881-01CC-471E-9BD2-F5A67120B2FD}" srcOrd="0" destOrd="0" presId="urn:microsoft.com/office/officeart/2005/8/layout/hierarchy1"/>
    <dgm:cxn modelId="{A9EADBE1-FBB7-4475-8E9C-307B58879F19}" srcId="{26A033FB-8C97-4BA6-B19E-AA10108277C0}" destId="{5F2673EA-4D72-4490-BACB-E31965E5BAD1}" srcOrd="1" destOrd="0" parTransId="{02D753E8-F9AA-44A6-892B-043D80930CD9}" sibTransId="{63A1684E-E8DE-417B-80B8-3D9236D7B555}"/>
    <dgm:cxn modelId="{51FA77B8-9579-4800-8A68-5839819104BC}" srcId="{5AAD189C-D40C-4015-BE51-24C961A5F8CB}" destId="{A8BA9841-261B-4895-8F0D-1DF72731096E}" srcOrd="0" destOrd="0" parTransId="{D838A9E3-A3FD-4076-AC46-1334D000C33A}" sibTransId="{97C378A6-F6C5-4F1C-8337-067764832466}"/>
    <dgm:cxn modelId="{4970F4BE-9783-4B54-9101-953F92058862}" type="presOf" srcId="{32E73684-7F0E-4715-A02D-E14C48861FAD}" destId="{2B43A0C7-EB7A-480B-8373-C10F075C4659}" srcOrd="0" destOrd="0" presId="urn:microsoft.com/office/officeart/2005/8/layout/hierarchy1"/>
    <dgm:cxn modelId="{5900CCC6-C0CB-4548-8548-288696FF6B72}" srcId="{F8313444-E22C-46C7-AA13-E80DDC458203}" destId="{5AAD189C-D40C-4015-BE51-24C961A5F8CB}" srcOrd="2" destOrd="0" parTransId="{E0B086E2-FACD-496D-99C0-1B0BA3F04383}" sibTransId="{126D1C64-9F1D-4F8F-BA5D-62E9BD2BA5CD}"/>
    <dgm:cxn modelId="{A75E0CAA-3AF6-47C7-B9CD-FAFBC436E09E}" type="presOf" srcId="{1C1167D0-6AF0-48CD-9642-252E7010FF02}" destId="{3A8E931D-C928-4F9C-8E9F-5E34F9357F73}" srcOrd="0" destOrd="0" presId="urn:microsoft.com/office/officeart/2005/8/layout/hierarchy1"/>
    <dgm:cxn modelId="{F9CB26BD-551C-4BDD-82DE-6FF9E5BAA405}" type="presParOf" srcId="{18D28C41-F79A-4080-A118-8F3BD73A2851}" destId="{975BE947-F6E2-4110-9440-0C6381E2E0CE}" srcOrd="0" destOrd="0" presId="urn:microsoft.com/office/officeart/2005/8/layout/hierarchy1"/>
    <dgm:cxn modelId="{34BFBD90-32DF-42E5-B118-51553A06618C}" type="presParOf" srcId="{975BE947-F6E2-4110-9440-0C6381E2E0CE}" destId="{98BCB03E-D4F9-485B-883C-CAFDB121C753}" srcOrd="0" destOrd="0" presId="urn:microsoft.com/office/officeart/2005/8/layout/hierarchy1"/>
    <dgm:cxn modelId="{48B93BB5-9803-48E2-9CA3-F91ACA49F82F}" type="presParOf" srcId="{98BCB03E-D4F9-485B-883C-CAFDB121C753}" destId="{20FC4331-A737-4015-B056-942C271A902C}" srcOrd="0" destOrd="0" presId="urn:microsoft.com/office/officeart/2005/8/layout/hierarchy1"/>
    <dgm:cxn modelId="{B2285C9E-A35A-4904-A103-C9B19A70256B}" type="presParOf" srcId="{98BCB03E-D4F9-485B-883C-CAFDB121C753}" destId="{4CD14B1C-CEAD-4BBA-92E8-A8B097BE2B36}" srcOrd="1" destOrd="0" presId="urn:microsoft.com/office/officeart/2005/8/layout/hierarchy1"/>
    <dgm:cxn modelId="{FFEDDBB3-9334-4724-B59C-64CA37F8BF84}" type="presParOf" srcId="{975BE947-F6E2-4110-9440-0C6381E2E0CE}" destId="{978F5030-4331-48E5-A1DE-826B7CC5F46F}" srcOrd="1" destOrd="0" presId="urn:microsoft.com/office/officeart/2005/8/layout/hierarchy1"/>
    <dgm:cxn modelId="{BFF45C34-1843-46DE-97B6-6AAD9F32831D}" type="presParOf" srcId="{978F5030-4331-48E5-A1DE-826B7CC5F46F}" destId="{CDD69ED8-DF61-4A32-A236-F51FFECCC989}" srcOrd="0" destOrd="0" presId="urn:microsoft.com/office/officeart/2005/8/layout/hierarchy1"/>
    <dgm:cxn modelId="{0B4E5246-5772-40B5-8B3B-6E313E040649}" type="presParOf" srcId="{978F5030-4331-48E5-A1DE-826B7CC5F46F}" destId="{9D74DB73-14C3-4F85-BFDA-A2D81A7706B2}" srcOrd="1" destOrd="0" presId="urn:microsoft.com/office/officeart/2005/8/layout/hierarchy1"/>
    <dgm:cxn modelId="{1EB7A576-A985-40FF-BA1D-DE1254D382B2}" type="presParOf" srcId="{9D74DB73-14C3-4F85-BFDA-A2D81A7706B2}" destId="{944ECA34-0145-4557-A686-DC5B84FEFF7A}" srcOrd="0" destOrd="0" presId="urn:microsoft.com/office/officeart/2005/8/layout/hierarchy1"/>
    <dgm:cxn modelId="{61FD4092-A78F-4227-9482-6620B737B6C0}" type="presParOf" srcId="{944ECA34-0145-4557-A686-DC5B84FEFF7A}" destId="{CE4698B8-BB08-47A8-A38A-E96EBF80D2F1}" srcOrd="0" destOrd="0" presId="urn:microsoft.com/office/officeart/2005/8/layout/hierarchy1"/>
    <dgm:cxn modelId="{999F5F6D-06DB-4F6C-9BA8-43664C098D7C}" type="presParOf" srcId="{944ECA34-0145-4557-A686-DC5B84FEFF7A}" destId="{7D83DB87-AAAC-4110-BF34-E35FBAEFA00D}" srcOrd="1" destOrd="0" presId="urn:microsoft.com/office/officeart/2005/8/layout/hierarchy1"/>
    <dgm:cxn modelId="{6FC5BF61-A0AE-41F8-B39B-7D9D5D82F869}" type="presParOf" srcId="{9D74DB73-14C3-4F85-BFDA-A2D81A7706B2}" destId="{84A2216A-09EB-4D90-B092-88A3D3612FFA}" srcOrd="1" destOrd="0" presId="urn:microsoft.com/office/officeart/2005/8/layout/hierarchy1"/>
    <dgm:cxn modelId="{FE3A5C38-7010-475D-97DD-4E3D6E45990A}" type="presParOf" srcId="{84A2216A-09EB-4D90-B092-88A3D3612FFA}" destId="{DACF3254-8BBA-4B64-9A64-8E15CEA10931}" srcOrd="0" destOrd="0" presId="urn:microsoft.com/office/officeart/2005/8/layout/hierarchy1"/>
    <dgm:cxn modelId="{1A7A567F-2FA9-419A-A83A-72FD57D6FC02}" type="presParOf" srcId="{84A2216A-09EB-4D90-B092-88A3D3612FFA}" destId="{7B423EAF-6633-4E2B-AF61-2B0983430B22}" srcOrd="1" destOrd="0" presId="urn:microsoft.com/office/officeart/2005/8/layout/hierarchy1"/>
    <dgm:cxn modelId="{8E2D55EA-62E0-429E-9B52-C9F7BB7385EA}" type="presParOf" srcId="{7B423EAF-6633-4E2B-AF61-2B0983430B22}" destId="{BFDB343D-8871-4A34-9D58-E94CB126F824}" srcOrd="0" destOrd="0" presId="urn:microsoft.com/office/officeart/2005/8/layout/hierarchy1"/>
    <dgm:cxn modelId="{098BBD13-8D55-4B4E-8CA4-A4C7DECBC7E5}" type="presParOf" srcId="{BFDB343D-8871-4A34-9D58-E94CB126F824}" destId="{40EB3892-4BA3-4E54-8A5A-8E3CECC64946}" srcOrd="0" destOrd="0" presId="urn:microsoft.com/office/officeart/2005/8/layout/hierarchy1"/>
    <dgm:cxn modelId="{0CE65D8E-4094-4FBF-8583-76C210835621}" type="presParOf" srcId="{BFDB343D-8871-4A34-9D58-E94CB126F824}" destId="{43658618-F265-4DD4-A3EC-3C0C34A11258}" srcOrd="1" destOrd="0" presId="urn:microsoft.com/office/officeart/2005/8/layout/hierarchy1"/>
    <dgm:cxn modelId="{9B73A6D6-3EFD-4FCF-95B2-42C3CA360456}" type="presParOf" srcId="{7B423EAF-6633-4E2B-AF61-2B0983430B22}" destId="{94BADC41-AB1A-40C5-9B35-3BAE6C683054}" srcOrd="1" destOrd="0" presId="urn:microsoft.com/office/officeart/2005/8/layout/hierarchy1"/>
    <dgm:cxn modelId="{480F8FB5-46A1-47AB-9962-82B2DB115490}" type="presParOf" srcId="{84A2216A-09EB-4D90-B092-88A3D3612FFA}" destId="{9C31C842-EC37-4C37-81BE-5F3EBA32E864}" srcOrd="2" destOrd="0" presId="urn:microsoft.com/office/officeart/2005/8/layout/hierarchy1"/>
    <dgm:cxn modelId="{B8B4BEDC-11A9-48D9-9E84-409D41C0C0AF}" type="presParOf" srcId="{84A2216A-09EB-4D90-B092-88A3D3612FFA}" destId="{380CF7ED-A3D5-4C3A-9586-4D5172F874B1}" srcOrd="3" destOrd="0" presId="urn:microsoft.com/office/officeart/2005/8/layout/hierarchy1"/>
    <dgm:cxn modelId="{DD296802-49E1-4876-A64C-778422113689}" type="presParOf" srcId="{380CF7ED-A3D5-4C3A-9586-4D5172F874B1}" destId="{35F48062-74DE-4662-8A87-BF27B1EE8294}" srcOrd="0" destOrd="0" presId="urn:microsoft.com/office/officeart/2005/8/layout/hierarchy1"/>
    <dgm:cxn modelId="{3EAD9FFA-31C3-4F7A-B654-378C61A83180}" type="presParOf" srcId="{35F48062-74DE-4662-8A87-BF27B1EE8294}" destId="{E2C9D85C-9D47-4B2A-BB1E-5E2E24AF3F9F}" srcOrd="0" destOrd="0" presId="urn:microsoft.com/office/officeart/2005/8/layout/hierarchy1"/>
    <dgm:cxn modelId="{0E1D94F1-D382-4CBD-A960-C808595F422A}" type="presParOf" srcId="{35F48062-74DE-4662-8A87-BF27B1EE8294}" destId="{AFE5D88F-33A7-45C4-ABB2-52A35FAE8B5E}" srcOrd="1" destOrd="0" presId="urn:microsoft.com/office/officeart/2005/8/layout/hierarchy1"/>
    <dgm:cxn modelId="{52F7ED60-BD58-4A65-906F-2932D97E2245}" type="presParOf" srcId="{380CF7ED-A3D5-4C3A-9586-4D5172F874B1}" destId="{AD6A0E5B-8B7C-423F-9F42-BFE6591B74B1}" srcOrd="1" destOrd="0" presId="urn:microsoft.com/office/officeart/2005/8/layout/hierarchy1"/>
    <dgm:cxn modelId="{D6F8416C-67FB-40A3-B237-DCC47F67A6F4}" type="presParOf" srcId="{978F5030-4331-48E5-A1DE-826B7CC5F46F}" destId="{7CCCF627-73BD-4F1C-AF22-7A4694332D37}" srcOrd="2" destOrd="0" presId="urn:microsoft.com/office/officeart/2005/8/layout/hierarchy1"/>
    <dgm:cxn modelId="{C0A88D0A-8F6F-4FE1-9888-107B81E98BE9}" type="presParOf" srcId="{978F5030-4331-48E5-A1DE-826B7CC5F46F}" destId="{52756833-02B6-401A-980D-356A0FBEF64D}" srcOrd="3" destOrd="0" presId="urn:microsoft.com/office/officeart/2005/8/layout/hierarchy1"/>
    <dgm:cxn modelId="{0B69E47D-DB05-45AE-8188-9E7CA0A2FC4E}" type="presParOf" srcId="{52756833-02B6-401A-980D-356A0FBEF64D}" destId="{CC36D873-5E1A-4CC9-8435-41E27B531F41}" srcOrd="0" destOrd="0" presId="urn:microsoft.com/office/officeart/2005/8/layout/hierarchy1"/>
    <dgm:cxn modelId="{19443C25-A324-4819-AD9D-5370FA6CBFB1}" type="presParOf" srcId="{CC36D873-5E1A-4CC9-8435-41E27B531F41}" destId="{696BB114-02D7-4B24-8114-0043338967A3}" srcOrd="0" destOrd="0" presId="urn:microsoft.com/office/officeart/2005/8/layout/hierarchy1"/>
    <dgm:cxn modelId="{489CADDC-B621-4960-A2C7-DC10962EE74E}" type="presParOf" srcId="{CC36D873-5E1A-4CC9-8435-41E27B531F41}" destId="{F5B4B0A4-74B3-40D7-A3CE-AAAAB265AD78}" srcOrd="1" destOrd="0" presId="urn:microsoft.com/office/officeart/2005/8/layout/hierarchy1"/>
    <dgm:cxn modelId="{3ED310D4-E83A-4737-8624-1948F7C63E5C}" type="presParOf" srcId="{52756833-02B6-401A-980D-356A0FBEF64D}" destId="{670E9AF1-0555-4F4F-9911-BC07116247EF}" srcOrd="1" destOrd="0" presId="urn:microsoft.com/office/officeart/2005/8/layout/hierarchy1"/>
    <dgm:cxn modelId="{C89EF637-4A18-4E51-995F-006BDCEB2C13}" type="presParOf" srcId="{670E9AF1-0555-4F4F-9911-BC07116247EF}" destId="{8C9641E4-12BD-4C96-80DE-DAF1E4993BFA}" srcOrd="0" destOrd="0" presId="urn:microsoft.com/office/officeart/2005/8/layout/hierarchy1"/>
    <dgm:cxn modelId="{BDE58EA1-E8A6-4B64-B9A7-5A2F62D595BD}" type="presParOf" srcId="{670E9AF1-0555-4F4F-9911-BC07116247EF}" destId="{34BF5766-694B-487D-B1FC-F1DDE71385FE}" srcOrd="1" destOrd="0" presId="urn:microsoft.com/office/officeart/2005/8/layout/hierarchy1"/>
    <dgm:cxn modelId="{B88DB7C9-4C0B-456A-B5D8-989D2479E0B1}" type="presParOf" srcId="{34BF5766-694B-487D-B1FC-F1DDE71385FE}" destId="{3C35A166-3B82-4721-BD87-535640486037}" srcOrd="0" destOrd="0" presId="urn:microsoft.com/office/officeart/2005/8/layout/hierarchy1"/>
    <dgm:cxn modelId="{10DEE3D3-A8F8-486A-95F4-A9F075B05CF6}" type="presParOf" srcId="{3C35A166-3B82-4721-BD87-535640486037}" destId="{E16D56FD-3F45-4EAB-8096-3F314729063D}" srcOrd="0" destOrd="0" presId="urn:microsoft.com/office/officeart/2005/8/layout/hierarchy1"/>
    <dgm:cxn modelId="{8BE413ED-3399-4001-8DA6-1E07FF75848F}" type="presParOf" srcId="{3C35A166-3B82-4721-BD87-535640486037}" destId="{3A8E931D-C928-4F9C-8E9F-5E34F9357F73}" srcOrd="1" destOrd="0" presId="urn:microsoft.com/office/officeart/2005/8/layout/hierarchy1"/>
    <dgm:cxn modelId="{034D17F5-E5C6-4806-97C7-A04933AD34E3}" type="presParOf" srcId="{34BF5766-694B-487D-B1FC-F1DDE71385FE}" destId="{BD5E816C-A3B9-49CF-8DBE-CC8714872B77}" srcOrd="1" destOrd="0" presId="urn:microsoft.com/office/officeart/2005/8/layout/hierarchy1"/>
    <dgm:cxn modelId="{DCF6513A-931C-476F-979F-95D52E5CD16F}" type="presParOf" srcId="{670E9AF1-0555-4F4F-9911-BC07116247EF}" destId="{D32B1DA0-3015-4296-954B-1EAD3FFA437E}" srcOrd="2" destOrd="0" presId="urn:microsoft.com/office/officeart/2005/8/layout/hierarchy1"/>
    <dgm:cxn modelId="{6186BBF5-1ECB-4044-B6D0-78FB0461EFE4}" type="presParOf" srcId="{670E9AF1-0555-4F4F-9911-BC07116247EF}" destId="{9410887E-706E-43A7-B278-D37DB6BA940E}" srcOrd="3" destOrd="0" presId="urn:microsoft.com/office/officeart/2005/8/layout/hierarchy1"/>
    <dgm:cxn modelId="{37FAFABD-B611-49DC-8075-24B7DC046A04}" type="presParOf" srcId="{9410887E-706E-43A7-B278-D37DB6BA940E}" destId="{843C145E-4450-41CD-BE5B-929BDA370F95}" srcOrd="0" destOrd="0" presId="urn:microsoft.com/office/officeart/2005/8/layout/hierarchy1"/>
    <dgm:cxn modelId="{A31094A4-6B66-4027-8666-3933C805862C}" type="presParOf" srcId="{843C145E-4450-41CD-BE5B-929BDA370F95}" destId="{7864541B-7E70-41E5-806B-B8EA362BCB77}" srcOrd="0" destOrd="0" presId="urn:microsoft.com/office/officeart/2005/8/layout/hierarchy1"/>
    <dgm:cxn modelId="{86AADB7D-B275-4E2E-913F-6F0CA1980F46}" type="presParOf" srcId="{843C145E-4450-41CD-BE5B-929BDA370F95}" destId="{E09CABB6-E375-4B87-88E7-A4B5EC500E9F}" srcOrd="1" destOrd="0" presId="urn:microsoft.com/office/officeart/2005/8/layout/hierarchy1"/>
    <dgm:cxn modelId="{44D7C2E3-9F36-4BAD-9CAE-CD82F4D57848}" type="presParOf" srcId="{9410887E-706E-43A7-B278-D37DB6BA940E}" destId="{96731A6F-D55A-4043-8106-1C4DCA10A65F}" srcOrd="1" destOrd="0" presId="urn:microsoft.com/office/officeart/2005/8/layout/hierarchy1"/>
    <dgm:cxn modelId="{3B2E8D95-96EB-4DF7-93AF-E909B8B259C9}" type="presParOf" srcId="{978F5030-4331-48E5-A1DE-826B7CC5F46F}" destId="{86C2C31E-CB8C-40E7-A108-84448419C0D5}" srcOrd="4" destOrd="0" presId="urn:microsoft.com/office/officeart/2005/8/layout/hierarchy1"/>
    <dgm:cxn modelId="{3C12DD34-0D73-48CA-A9BF-F6D79F212017}" type="presParOf" srcId="{978F5030-4331-48E5-A1DE-826B7CC5F46F}" destId="{EDFEDA35-FB7E-455E-923A-303A55632979}" srcOrd="5" destOrd="0" presId="urn:microsoft.com/office/officeart/2005/8/layout/hierarchy1"/>
    <dgm:cxn modelId="{C357A7BE-5B4A-434B-8E21-79E00C95A5AB}" type="presParOf" srcId="{EDFEDA35-FB7E-455E-923A-303A55632979}" destId="{94987CED-1EFB-46E8-8B68-32629B6346C3}" srcOrd="0" destOrd="0" presId="urn:microsoft.com/office/officeart/2005/8/layout/hierarchy1"/>
    <dgm:cxn modelId="{1D68AEB3-6268-4B71-8076-3B20E9DF6160}" type="presParOf" srcId="{94987CED-1EFB-46E8-8B68-32629B6346C3}" destId="{AEBCBE21-F79A-4CD1-81C2-79D8D949B5F9}" srcOrd="0" destOrd="0" presId="urn:microsoft.com/office/officeart/2005/8/layout/hierarchy1"/>
    <dgm:cxn modelId="{DE952EF8-4B43-4CB2-869A-4756D7D2CC2A}" type="presParOf" srcId="{94987CED-1EFB-46E8-8B68-32629B6346C3}" destId="{0E70E940-2C4C-4F80-909B-7000F14924A5}" srcOrd="1" destOrd="0" presId="urn:microsoft.com/office/officeart/2005/8/layout/hierarchy1"/>
    <dgm:cxn modelId="{341A71D3-29EC-42AE-B950-CDB02E725008}" type="presParOf" srcId="{EDFEDA35-FB7E-455E-923A-303A55632979}" destId="{DDC57CA3-8E92-48C0-90E8-004E8313DC63}" srcOrd="1" destOrd="0" presId="urn:microsoft.com/office/officeart/2005/8/layout/hierarchy1"/>
    <dgm:cxn modelId="{DE31531C-8AF8-415B-95C1-B02BD7BF9797}" type="presParOf" srcId="{DDC57CA3-8E92-48C0-90E8-004E8313DC63}" destId="{E52C26AA-8A5E-4F42-B360-570C2EBD2687}" srcOrd="0" destOrd="0" presId="urn:microsoft.com/office/officeart/2005/8/layout/hierarchy1"/>
    <dgm:cxn modelId="{6E98A0E3-9AB4-4A0B-84F4-0BC737587CC6}" type="presParOf" srcId="{DDC57CA3-8E92-48C0-90E8-004E8313DC63}" destId="{6A2B9FDC-5732-4ACF-8AE9-E411F09B9547}" srcOrd="1" destOrd="0" presId="urn:microsoft.com/office/officeart/2005/8/layout/hierarchy1"/>
    <dgm:cxn modelId="{77A95A16-61FE-4B38-9362-C4FBD894C258}" type="presParOf" srcId="{6A2B9FDC-5732-4ACF-8AE9-E411F09B9547}" destId="{A0A51048-75AA-4E44-AC28-2DFD6FC7335D}" srcOrd="0" destOrd="0" presId="urn:microsoft.com/office/officeart/2005/8/layout/hierarchy1"/>
    <dgm:cxn modelId="{DAD0A829-3699-4852-BB12-7809C29802F5}" type="presParOf" srcId="{A0A51048-75AA-4E44-AC28-2DFD6FC7335D}" destId="{2AD92413-1542-44A1-BF2E-91601DCE9C6F}" srcOrd="0" destOrd="0" presId="urn:microsoft.com/office/officeart/2005/8/layout/hierarchy1"/>
    <dgm:cxn modelId="{51C12998-1D0E-4F32-999F-29C597C1151E}" type="presParOf" srcId="{A0A51048-75AA-4E44-AC28-2DFD6FC7335D}" destId="{76FB98DB-A691-427B-9A2A-1CCE2259BEB5}" srcOrd="1" destOrd="0" presId="urn:microsoft.com/office/officeart/2005/8/layout/hierarchy1"/>
    <dgm:cxn modelId="{E40470EB-0A8D-4085-809C-28EE42B9615E}" type="presParOf" srcId="{6A2B9FDC-5732-4ACF-8AE9-E411F09B9547}" destId="{BE1910E7-23FB-4375-86F1-4960CA961426}" srcOrd="1" destOrd="0" presId="urn:microsoft.com/office/officeart/2005/8/layout/hierarchy1"/>
    <dgm:cxn modelId="{F6DA5A0B-3016-4368-A796-07E24C572DBA}" type="presParOf" srcId="{DDC57CA3-8E92-48C0-90E8-004E8313DC63}" destId="{C2F72D61-C013-4CC1-99B7-9F778916ABC5}" srcOrd="2" destOrd="0" presId="urn:microsoft.com/office/officeart/2005/8/layout/hierarchy1"/>
    <dgm:cxn modelId="{88905621-CBD1-4DDC-8E40-DE91BC2DDC21}" type="presParOf" srcId="{DDC57CA3-8E92-48C0-90E8-004E8313DC63}" destId="{FAA7B61C-7F16-47E2-B597-532CD5113571}" srcOrd="3" destOrd="0" presId="urn:microsoft.com/office/officeart/2005/8/layout/hierarchy1"/>
    <dgm:cxn modelId="{24C98CDC-2331-447A-A616-149108E4B62A}" type="presParOf" srcId="{FAA7B61C-7F16-47E2-B597-532CD5113571}" destId="{C4EB3F2B-EE7C-45BC-8580-7AE3FFD7FFEF}" srcOrd="0" destOrd="0" presId="urn:microsoft.com/office/officeart/2005/8/layout/hierarchy1"/>
    <dgm:cxn modelId="{2B862094-D376-46BC-ABCF-2655D9841F48}" type="presParOf" srcId="{C4EB3F2B-EE7C-45BC-8580-7AE3FFD7FFEF}" destId="{4FA7E91F-D4E9-46D5-A7CA-B2567F9F8370}" srcOrd="0" destOrd="0" presId="urn:microsoft.com/office/officeart/2005/8/layout/hierarchy1"/>
    <dgm:cxn modelId="{02E9EA63-984D-413F-9E3E-DEB3BB72D7AE}" type="presParOf" srcId="{C4EB3F2B-EE7C-45BC-8580-7AE3FFD7FFEF}" destId="{DACBA0DA-5962-4B45-8A57-C74471D7A01F}" srcOrd="1" destOrd="0" presId="urn:microsoft.com/office/officeart/2005/8/layout/hierarchy1"/>
    <dgm:cxn modelId="{C622AC0B-D4D3-4F18-88DD-8ACE3B74147F}" type="presParOf" srcId="{FAA7B61C-7F16-47E2-B597-532CD5113571}" destId="{8CBBA691-8948-4AD7-B06D-EE8F5222063C}" srcOrd="1" destOrd="0" presId="urn:microsoft.com/office/officeart/2005/8/layout/hierarchy1"/>
    <dgm:cxn modelId="{ABAA39A6-94C2-4231-B04E-3E5444D2E599}" type="presParOf" srcId="{978F5030-4331-48E5-A1DE-826B7CC5F46F}" destId="{08195B6A-0E7E-4D5C-9C9F-B8F92DBF2ED9}" srcOrd="6" destOrd="0" presId="urn:microsoft.com/office/officeart/2005/8/layout/hierarchy1"/>
    <dgm:cxn modelId="{A48B0D70-CB80-4F81-93EF-1E7214454545}" type="presParOf" srcId="{978F5030-4331-48E5-A1DE-826B7CC5F46F}" destId="{98A92468-11FA-4DF9-9C72-67C59B4B1614}" srcOrd="7" destOrd="0" presId="urn:microsoft.com/office/officeart/2005/8/layout/hierarchy1"/>
    <dgm:cxn modelId="{A7630F83-2069-4D10-9F91-5F31AEDEF577}" type="presParOf" srcId="{98A92468-11FA-4DF9-9C72-67C59B4B1614}" destId="{8CB3AB6B-37AF-4D00-ADA4-AA8659F0CD45}" srcOrd="0" destOrd="0" presId="urn:microsoft.com/office/officeart/2005/8/layout/hierarchy1"/>
    <dgm:cxn modelId="{9A47C7BD-D022-4E26-AA43-EB2E1C29BBE0}" type="presParOf" srcId="{8CB3AB6B-37AF-4D00-ADA4-AA8659F0CD45}" destId="{BAD6C8C8-1CF0-4780-A90E-DC5936C35B41}" srcOrd="0" destOrd="0" presId="urn:microsoft.com/office/officeart/2005/8/layout/hierarchy1"/>
    <dgm:cxn modelId="{4D7C4B80-E995-404A-8FC4-36DA0851FBD0}" type="presParOf" srcId="{8CB3AB6B-37AF-4D00-ADA4-AA8659F0CD45}" destId="{B77506C5-05B2-401B-9DEC-632A6BD5274E}" srcOrd="1" destOrd="0" presId="urn:microsoft.com/office/officeart/2005/8/layout/hierarchy1"/>
    <dgm:cxn modelId="{0291C889-CACB-4E44-BD48-0F120C3856A3}" type="presParOf" srcId="{98A92468-11FA-4DF9-9C72-67C59B4B1614}" destId="{105605FF-5AB9-4774-8A32-21A41FC5880B}" srcOrd="1" destOrd="0" presId="urn:microsoft.com/office/officeart/2005/8/layout/hierarchy1"/>
    <dgm:cxn modelId="{6DAE9CC6-6F94-40AE-AF45-B1CDCC826B7E}" type="presParOf" srcId="{105605FF-5AB9-4774-8A32-21A41FC5880B}" destId="{3F4F5191-5868-44D9-9326-1D0142E28D1B}" srcOrd="0" destOrd="0" presId="urn:microsoft.com/office/officeart/2005/8/layout/hierarchy1"/>
    <dgm:cxn modelId="{366BA71B-5924-4AAA-ADCB-A13C5ED54FA9}" type="presParOf" srcId="{105605FF-5AB9-4774-8A32-21A41FC5880B}" destId="{73B36CFC-C0BB-42B8-BC76-2CEAA8B1A191}" srcOrd="1" destOrd="0" presId="urn:microsoft.com/office/officeart/2005/8/layout/hierarchy1"/>
    <dgm:cxn modelId="{2E47C141-A6E9-4217-89A9-A61691145187}" type="presParOf" srcId="{73B36CFC-C0BB-42B8-BC76-2CEAA8B1A191}" destId="{66DDC3F2-A1DC-4B07-8070-5208E537A6C7}" srcOrd="0" destOrd="0" presId="urn:microsoft.com/office/officeart/2005/8/layout/hierarchy1"/>
    <dgm:cxn modelId="{87697A39-79E4-40D4-AEB9-B197332FB12F}" type="presParOf" srcId="{66DDC3F2-A1DC-4B07-8070-5208E537A6C7}" destId="{65EA26DD-6CD5-4654-9D5C-1D956780E937}" srcOrd="0" destOrd="0" presId="urn:microsoft.com/office/officeart/2005/8/layout/hierarchy1"/>
    <dgm:cxn modelId="{F9280B02-0FC7-42E4-B147-BA53BC936915}" type="presParOf" srcId="{66DDC3F2-A1DC-4B07-8070-5208E537A6C7}" destId="{2B43A0C7-EB7A-480B-8373-C10F075C4659}" srcOrd="1" destOrd="0" presId="urn:microsoft.com/office/officeart/2005/8/layout/hierarchy1"/>
    <dgm:cxn modelId="{2C186D83-A77C-4813-A1E1-99F7363EDC85}" type="presParOf" srcId="{73B36CFC-C0BB-42B8-BC76-2CEAA8B1A191}" destId="{3EAA1963-87E0-4C28-8BF2-AFEFFC911B19}" srcOrd="1" destOrd="0" presId="urn:microsoft.com/office/officeart/2005/8/layout/hierarchy1"/>
    <dgm:cxn modelId="{F2ACF84B-C193-4F7C-B660-2CCA41C6CEAD}" type="presParOf" srcId="{105605FF-5AB9-4774-8A32-21A41FC5880B}" destId="{EB17FA91-48CC-423A-8FE3-E6D7B276570B}" srcOrd="2" destOrd="0" presId="urn:microsoft.com/office/officeart/2005/8/layout/hierarchy1"/>
    <dgm:cxn modelId="{9052782A-6491-4199-8560-D34451892D01}" type="presParOf" srcId="{105605FF-5AB9-4774-8A32-21A41FC5880B}" destId="{CA87FFBE-6D91-43AD-B14D-8F6EFBCD886A}" srcOrd="3" destOrd="0" presId="urn:microsoft.com/office/officeart/2005/8/layout/hierarchy1"/>
    <dgm:cxn modelId="{C517B164-CFFD-4C50-9E6C-B5611601970D}" type="presParOf" srcId="{CA87FFBE-6D91-43AD-B14D-8F6EFBCD886A}" destId="{22E8EE1C-541D-49DF-8677-E47B15F3EBFF}" srcOrd="0" destOrd="0" presId="urn:microsoft.com/office/officeart/2005/8/layout/hierarchy1"/>
    <dgm:cxn modelId="{3665EA01-D4BD-4227-900F-1C8CC54D7B3F}" type="presParOf" srcId="{22E8EE1C-541D-49DF-8677-E47B15F3EBFF}" destId="{DB6C7177-1131-43EC-84A7-573833AAD56D}" srcOrd="0" destOrd="0" presId="urn:microsoft.com/office/officeart/2005/8/layout/hierarchy1"/>
    <dgm:cxn modelId="{621E8FD5-0205-4FC3-9A61-BA2E1BF9EC9F}" type="presParOf" srcId="{22E8EE1C-541D-49DF-8677-E47B15F3EBFF}" destId="{90A82881-01CC-471E-9BD2-F5A67120B2FD}" srcOrd="1" destOrd="0" presId="urn:microsoft.com/office/officeart/2005/8/layout/hierarchy1"/>
    <dgm:cxn modelId="{070F1CA8-B2C5-4768-B1AB-593047A25712}" type="presParOf" srcId="{CA87FFBE-6D91-43AD-B14D-8F6EFBCD886A}" destId="{CE4D1749-DDF1-4434-8975-7ADB4223292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C71D6-7CFC-4D06-B27C-AA0665C9F8DC}">
      <dsp:nvSpPr>
        <dsp:cNvPr id="0" name=""/>
        <dsp:cNvSpPr/>
      </dsp:nvSpPr>
      <dsp:spPr>
        <a:xfrm>
          <a:off x="7053992" y="3185701"/>
          <a:ext cx="510297" cy="242855"/>
        </a:xfrm>
        <a:custGeom>
          <a:avLst/>
          <a:gdLst/>
          <a:ahLst/>
          <a:cxnLst/>
          <a:rect l="0" t="0" r="0" b="0"/>
          <a:pathLst>
            <a:path>
              <a:moveTo>
                <a:pt x="0" y="0"/>
              </a:moveTo>
              <a:lnTo>
                <a:pt x="0" y="165498"/>
              </a:lnTo>
              <a:lnTo>
                <a:pt x="510297" y="165498"/>
              </a:lnTo>
              <a:lnTo>
                <a:pt x="510297" y="242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A5F89-18B0-4732-AA1A-62E0C7C0C350}">
      <dsp:nvSpPr>
        <dsp:cNvPr id="0" name=""/>
        <dsp:cNvSpPr/>
      </dsp:nvSpPr>
      <dsp:spPr>
        <a:xfrm>
          <a:off x="6551285" y="3185701"/>
          <a:ext cx="502706" cy="187232"/>
        </a:xfrm>
        <a:custGeom>
          <a:avLst/>
          <a:gdLst/>
          <a:ahLst/>
          <a:cxnLst/>
          <a:rect l="0" t="0" r="0" b="0"/>
          <a:pathLst>
            <a:path>
              <a:moveTo>
                <a:pt x="502706" y="0"/>
              </a:moveTo>
              <a:lnTo>
                <a:pt x="502706" y="109875"/>
              </a:lnTo>
              <a:lnTo>
                <a:pt x="0" y="109875"/>
              </a:lnTo>
              <a:lnTo>
                <a:pt x="0" y="1872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9C4332-4A83-45A4-918A-0E7A5AE89C4A}">
      <dsp:nvSpPr>
        <dsp:cNvPr id="0" name=""/>
        <dsp:cNvSpPr/>
      </dsp:nvSpPr>
      <dsp:spPr>
        <a:xfrm>
          <a:off x="6033398" y="2412601"/>
          <a:ext cx="1020594" cy="242855"/>
        </a:xfrm>
        <a:custGeom>
          <a:avLst/>
          <a:gdLst/>
          <a:ahLst/>
          <a:cxnLst/>
          <a:rect l="0" t="0" r="0" b="0"/>
          <a:pathLst>
            <a:path>
              <a:moveTo>
                <a:pt x="0" y="0"/>
              </a:moveTo>
              <a:lnTo>
                <a:pt x="0" y="165498"/>
              </a:lnTo>
              <a:lnTo>
                <a:pt x="1020594" y="165498"/>
              </a:lnTo>
              <a:lnTo>
                <a:pt x="1020594" y="242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108E35-0054-4B0A-B39F-7D62CE580F7C}">
      <dsp:nvSpPr>
        <dsp:cNvPr id="0" name=""/>
        <dsp:cNvSpPr/>
      </dsp:nvSpPr>
      <dsp:spPr>
        <a:xfrm>
          <a:off x="5012803" y="3185701"/>
          <a:ext cx="510297" cy="242855"/>
        </a:xfrm>
        <a:custGeom>
          <a:avLst/>
          <a:gdLst/>
          <a:ahLst/>
          <a:cxnLst/>
          <a:rect l="0" t="0" r="0" b="0"/>
          <a:pathLst>
            <a:path>
              <a:moveTo>
                <a:pt x="0" y="0"/>
              </a:moveTo>
              <a:lnTo>
                <a:pt x="0" y="165498"/>
              </a:lnTo>
              <a:lnTo>
                <a:pt x="510297" y="165498"/>
              </a:lnTo>
              <a:lnTo>
                <a:pt x="510297" y="242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4D115D-F36E-479C-8752-6CE45F14F1F7}">
      <dsp:nvSpPr>
        <dsp:cNvPr id="0" name=""/>
        <dsp:cNvSpPr/>
      </dsp:nvSpPr>
      <dsp:spPr>
        <a:xfrm>
          <a:off x="4502506" y="3185701"/>
          <a:ext cx="510297" cy="242855"/>
        </a:xfrm>
        <a:custGeom>
          <a:avLst/>
          <a:gdLst/>
          <a:ahLst/>
          <a:cxnLst/>
          <a:rect l="0" t="0" r="0" b="0"/>
          <a:pathLst>
            <a:path>
              <a:moveTo>
                <a:pt x="510297" y="0"/>
              </a:moveTo>
              <a:lnTo>
                <a:pt x="510297" y="165498"/>
              </a:lnTo>
              <a:lnTo>
                <a:pt x="0" y="165498"/>
              </a:lnTo>
              <a:lnTo>
                <a:pt x="0" y="242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33101-EF63-4E1E-B750-D04EB6A2B399}">
      <dsp:nvSpPr>
        <dsp:cNvPr id="0" name=""/>
        <dsp:cNvSpPr/>
      </dsp:nvSpPr>
      <dsp:spPr>
        <a:xfrm>
          <a:off x="5012803" y="2412601"/>
          <a:ext cx="1020594" cy="242855"/>
        </a:xfrm>
        <a:custGeom>
          <a:avLst/>
          <a:gdLst/>
          <a:ahLst/>
          <a:cxnLst/>
          <a:rect l="0" t="0" r="0" b="0"/>
          <a:pathLst>
            <a:path>
              <a:moveTo>
                <a:pt x="1020594" y="0"/>
              </a:moveTo>
              <a:lnTo>
                <a:pt x="1020594" y="165498"/>
              </a:lnTo>
              <a:lnTo>
                <a:pt x="0" y="165498"/>
              </a:lnTo>
              <a:lnTo>
                <a:pt x="0" y="242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E4C38-4CB7-405E-8167-EA64DE5DEE7F}">
      <dsp:nvSpPr>
        <dsp:cNvPr id="0" name=""/>
        <dsp:cNvSpPr/>
      </dsp:nvSpPr>
      <dsp:spPr>
        <a:xfrm>
          <a:off x="3992209" y="1639501"/>
          <a:ext cx="2041188" cy="242855"/>
        </a:xfrm>
        <a:custGeom>
          <a:avLst/>
          <a:gdLst/>
          <a:ahLst/>
          <a:cxnLst/>
          <a:rect l="0" t="0" r="0" b="0"/>
          <a:pathLst>
            <a:path>
              <a:moveTo>
                <a:pt x="0" y="0"/>
              </a:moveTo>
              <a:lnTo>
                <a:pt x="0" y="165498"/>
              </a:lnTo>
              <a:lnTo>
                <a:pt x="2041188" y="165498"/>
              </a:lnTo>
              <a:lnTo>
                <a:pt x="2041188" y="2428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4C86C8-E316-462A-9850-D8B7A6D73D41}">
      <dsp:nvSpPr>
        <dsp:cNvPr id="0" name=""/>
        <dsp:cNvSpPr/>
      </dsp:nvSpPr>
      <dsp:spPr>
        <a:xfrm>
          <a:off x="2971614" y="3185701"/>
          <a:ext cx="510297" cy="242855"/>
        </a:xfrm>
        <a:custGeom>
          <a:avLst/>
          <a:gdLst/>
          <a:ahLst/>
          <a:cxnLst/>
          <a:rect l="0" t="0" r="0" b="0"/>
          <a:pathLst>
            <a:path>
              <a:moveTo>
                <a:pt x="0" y="0"/>
              </a:moveTo>
              <a:lnTo>
                <a:pt x="0" y="165498"/>
              </a:lnTo>
              <a:lnTo>
                <a:pt x="510297" y="165498"/>
              </a:lnTo>
              <a:lnTo>
                <a:pt x="510297" y="242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FFCF9-8FCC-446A-A0DD-05C89CCB66ED}">
      <dsp:nvSpPr>
        <dsp:cNvPr id="0" name=""/>
        <dsp:cNvSpPr/>
      </dsp:nvSpPr>
      <dsp:spPr>
        <a:xfrm>
          <a:off x="2461317" y="3185701"/>
          <a:ext cx="510297" cy="242855"/>
        </a:xfrm>
        <a:custGeom>
          <a:avLst/>
          <a:gdLst/>
          <a:ahLst/>
          <a:cxnLst/>
          <a:rect l="0" t="0" r="0" b="0"/>
          <a:pathLst>
            <a:path>
              <a:moveTo>
                <a:pt x="510297" y="0"/>
              </a:moveTo>
              <a:lnTo>
                <a:pt x="510297" y="165498"/>
              </a:lnTo>
              <a:lnTo>
                <a:pt x="0" y="165498"/>
              </a:lnTo>
              <a:lnTo>
                <a:pt x="0" y="242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08EA3-7DDB-4779-B05D-37CE26B33193}">
      <dsp:nvSpPr>
        <dsp:cNvPr id="0" name=""/>
        <dsp:cNvSpPr/>
      </dsp:nvSpPr>
      <dsp:spPr>
        <a:xfrm>
          <a:off x="1951020" y="2412601"/>
          <a:ext cx="1020594" cy="242855"/>
        </a:xfrm>
        <a:custGeom>
          <a:avLst/>
          <a:gdLst/>
          <a:ahLst/>
          <a:cxnLst/>
          <a:rect l="0" t="0" r="0" b="0"/>
          <a:pathLst>
            <a:path>
              <a:moveTo>
                <a:pt x="0" y="0"/>
              </a:moveTo>
              <a:lnTo>
                <a:pt x="0" y="165498"/>
              </a:lnTo>
              <a:lnTo>
                <a:pt x="1020594" y="165498"/>
              </a:lnTo>
              <a:lnTo>
                <a:pt x="1020594" y="242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E5FA98-5EB5-4D2D-9396-56D158845805}">
      <dsp:nvSpPr>
        <dsp:cNvPr id="0" name=""/>
        <dsp:cNvSpPr/>
      </dsp:nvSpPr>
      <dsp:spPr>
        <a:xfrm>
          <a:off x="930425" y="3185701"/>
          <a:ext cx="510297" cy="242855"/>
        </a:xfrm>
        <a:custGeom>
          <a:avLst/>
          <a:gdLst/>
          <a:ahLst/>
          <a:cxnLst/>
          <a:rect l="0" t="0" r="0" b="0"/>
          <a:pathLst>
            <a:path>
              <a:moveTo>
                <a:pt x="0" y="0"/>
              </a:moveTo>
              <a:lnTo>
                <a:pt x="0" y="165498"/>
              </a:lnTo>
              <a:lnTo>
                <a:pt x="510297" y="165498"/>
              </a:lnTo>
              <a:lnTo>
                <a:pt x="510297" y="242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349F5-8E64-415F-81BA-36D78DBB9056}">
      <dsp:nvSpPr>
        <dsp:cNvPr id="0" name=""/>
        <dsp:cNvSpPr/>
      </dsp:nvSpPr>
      <dsp:spPr>
        <a:xfrm>
          <a:off x="420128" y="3185701"/>
          <a:ext cx="510297" cy="242855"/>
        </a:xfrm>
        <a:custGeom>
          <a:avLst/>
          <a:gdLst/>
          <a:ahLst/>
          <a:cxnLst/>
          <a:rect l="0" t="0" r="0" b="0"/>
          <a:pathLst>
            <a:path>
              <a:moveTo>
                <a:pt x="510297" y="0"/>
              </a:moveTo>
              <a:lnTo>
                <a:pt x="510297" y="165498"/>
              </a:lnTo>
              <a:lnTo>
                <a:pt x="0" y="165498"/>
              </a:lnTo>
              <a:lnTo>
                <a:pt x="0" y="242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227FA-590C-4D77-93DD-CA4C714770A4}">
      <dsp:nvSpPr>
        <dsp:cNvPr id="0" name=""/>
        <dsp:cNvSpPr/>
      </dsp:nvSpPr>
      <dsp:spPr>
        <a:xfrm>
          <a:off x="930425" y="2412601"/>
          <a:ext cx="1020594" cy="242855"/>
        </a:xfrm>
        <a:custGeom>
          <a:avLst/>
          <a:gdLst/>
          <a:ahLst/>
          <a:cxnLst/>
          <a:rect l="0" t="0" r="0" b="0"/>
          <a:pathLst>
            <a:path>
              <a:moveTo>
                <a:pt x="1020594" y="0"/>
              </a:moveTo>
              <a:lnTo>
                <a:pt x="1020594" y="165498"/>
              </a:lnTo>
              <a:lnTo>
                <a:pt x="0" y="165498"/>
              </a:lnTo>
              <a:lnTo>
                <a:pt x="0" y="242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6ECA6-A430-4A68-BE6E-13356970307A}">
      <dsp:nvSpPr>
        <dsp:cNvPr id="0" name=""/>
        <dsp:cNvSpPr/>
      </dsp:nvSpPr>
      <dsp:spPr>
        <a:xfrm>
          <a:off x="1951020" y="1639501"/>
          <a:ext cx="2041188" cy="242855"/>
        </a:xfrm>
        <a:custGeom>
          <a:avLst/>
          <a:gdLst/>
          <a:ahLst/>
          <a:cxnLst/>
          <a:rect l="0" t="0" r="0" b="0"/>
          <a:pathLst>
            <a:path>
              <a:moveTo>
                <a:pt x="2041188" y="0"/>
              </a:moveTo>
              <a:lnTo>
                <a:pt x="2041188" y="165498"/>
              </a:lnTo>
              <a:lnTo>
                <a:pt x="0" y="165498"/>
              </a:lnTo>
              <a:lnTo>
                <a:pt x="0" y="2428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FC4331-A737-4015-B056-942C271A902C}">
      <dsp:nvSpPr>
        <dsp:cNvPr id="0" name=""/>
        <dsp:cNvSpPr/>
      </dsp:nvSpPr>
      <dsp:spPr>
        <a:xfrm>
          <a:off x="3574693" y="1109255"/>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14B1C-CEAD-4BBA-92E8-A8B097BE2B36}">
      <dsp:nvSpPr>
        <dsp:cNvPr id="0" name=""/>
        <dsp:cNvSpPr/>
      </dsp:nvSpPr>
      <dsp:spPr>
        <a:xfrm>
          <a:off x="3667474" y="11973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Albums</a:t>
          </a:r>
          <a:endParaRPr lang="en-US" sz="900" kern="1200" dirty="0"/>
        </a:p>
      </dsp:txBody>
      <dsp:txXfrm>
        <a:off x="3683004" y="1212928"/>
        <a:ext cx="803971" cy="499185"/>
      </dsp:txXfrm>
    </dsp:sp>
    <dsp:sp modelId="{EA44AC5C-FBCE-4FAA-B28E-E5704CDCA27F}">
      <dsp:nvSpPr>
        <dsp:cNvPr id="0" name=""/>
        <dsp:cNvSpPr/>
      </dsp:nvSpPr>
      <dsp:spPr>
        <a:xfrm>
          <a:off x="1533504" y="18823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DE425-F262-4D7A-9C78-B82EEE9A1FE5}">
      <dsp:nvSpPr>
        <dsp:cNvPr id="0" name=""/>
        <dsp:cNvSpPr/>
      </dsp:nvSpPr>
      <dsp:spPr>
        <a:xfrm>
          <a:off x="1626285" y="19704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Classical</a:t>
          </a:r>
          <a:endParaRPr lang="en-US" sz="900" kern="1200" dirty="0"/>
        </a:p>
      </dsp:txBody>
      <dsp:txXfrm>
        <a:off x="1641815" y="1986028"/>
        <a:ext cx="803971" cy="499185"/>
      </dsp:txXfrm>
    </dsp:sp>
    <dsp:sp modelId="{96814466-B4CC-42B0-AC16-B86B8A3F6A00}">
      <dsp:nvSpPr>
        <dsp:cNvPr id="0" name=""/>
        <dsp:cNvSpPr/>
      </dsp:nvSpPr>
      <dsp:spPr>
        <a:xfrm>
          <a:off x="512910" y="26554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3C812-56A4-4AF6-BEE3-3A3AC4C7C27B}">
      <dsp:nvSpPr>
        <dsp:cNvPr id="0" name=""/>
        <dsp:cNvSpPr/>
      </dsp:nvSpPr>
      <dsp:spPr>
        <a:xfrm>
          <a:off x="605691" y="27435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Beethoven</a:t>
          </a:r>
          <a:endParaRPr lang="en-US" sz="900" kern="1200" dirty="0"/>
        </a:p>
      </dsp:txBody>
      <dsp:txXfrm>
        <a:off x="621221" y="2759128"/>
        <a:ext cx="803971" cy="499185"/>
      </dsp:txXfrm>
    </dsp:sp>
    <dsp:sp modelId="{56815AAA-27B4-4FDE-81EE-E808C1140934}">
      <dsp:nvSpPr>
        <dsp:cNvPr id="0" name=""/>
        <dsp:cNvSpPr/>
      </dsp:nvSpPr>
      <dsp:spPr>
        <a:xfrm>
          <a:off x="2612" y="34285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84DE80-0056-40F4-B906-72DBD07E11B0}">
      <dsp:nvSpPr>
        <dsp:cNvPr id="0" name=""/>
        <dsp:cNvSpPr/>
      </dsp:nvSpPr>
      <dsp:spPr>
        <a:xfrm>
          <a:off x="95394" y="35166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5</a:t>
          </a:r>
          <a:r>
            <a:rPr lang="en-US" sz="900" kern="1200" baseline="30000" dirty="0" smtClean="0"/>
            <a:t>th</a:t>
          </a:r>
          <a:r>
            <a:rPr lang="en-US" sz="900" kern="1200" dirty="0" smtClean="0"/>
            <a:t> Symphony</a:t>
          </a:r>
        </a:p>
        <a:p>
          <a:pPr lvl="0" algn="ctr" defTabSz="400050">
            <a:lnSpc>
              <a:spcPct val="90000"/>
            </a:lnSpc>
            <a:spcBef>
              <a:spcPct val="0"/>
            </a:spcBef>
            <a:spcAft>
              <a:spcPct val="35000"/>
            </a:spcAft>
          </a:pPr>
          <a:endParaRPr lang="en-US" sz="900" kern="1200" dirty="0"/>
        </a:p>
      </dsp:txBody>
      <dsp:txXfrm>
        <a:off x="110924" y="3532228"/>
        <a:ext cx="803971" cy="499185"/>
      </dsp:txXfrm>
    </dsp:sp>
    <dsp:sp modelId="{D6BFECA0-8A7E-43EA-B625-44A78FA087FE}">
      <dsp:nvSpPr>
        <dsp:cNvPr id="0" name=""/>
        <dsp:cNvSpPr/>
      </dsp:nvSpPr>
      <dsp:spPr>
        <a:xfrm>
          <a:off x="1023207" y="34285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6A6F2-4C6B-47E2-B848-0868D54EF97C}">
      <dsp:nvSpPr>
        <dsp:cNvPr id="0" name=""/>
        <dsp:cNvSpPr/>
      </dsp:nvSpPr>
      <dsp:spPr>
        <a:xfrm>
          <a:off x="1115988" y="35166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9</a:t>
          </a:r>
          <a:r>
            <a:rPr lang="en-US" sz="900" kern="1200" baseline="30000" dirty="0" smtClean="0"/>
            <a:t>th</a:t>
          </a:r>
          <a:r>
            <a:rPr lang="en-US" sz="900" kern="1200" dirty="0" smtClean="0"/>
            <a:t> Symphony</a:t>
          </a:r>
        </a:p>
        <a:p>
          <a:pPr lvl="0" algn="ctr" defTabSz="400050">
            <a:lnSpc>
              <a:spcPct val="90000"/>
            </a:lnSpc>
            <a:spcBef>
              <a:spcPct val="0"/>
            </a:spcBef>
            <a:spcAft>
              <a:spcPct val="35000"/>
            </a:spcAft>
          </a:pPr>
          <a:endParaRPr lang="en-US" sz="900" kern="1200" dirty="0"/>
        </a:p>
      </dsp:txBody>
      <dsp:txXfrm>
        <a:off x="1131518" y="3532228"/>
        <a:ext cx="803971" cy="499185"/>
      </dsp:txXfrm>
    </dsp:sp>
    <dsp:sp modelId="{EEC7B239-580C-4DF6-B2FC-9CF65E1388A1}">
      <dsp:nvSpPr>
        <dsp:cNvPr id="0" name=""/>
        <dsp:cNvSpPr/>
      </dsp:nvSpPr>
      <dsp:spPr>
        <a:xfrm>
          <a:off x="2554098" y="26554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A59B7C-7B0E-49FD-9A54-87BE8BCFF215}">
      <dsp:nvSpPr>
        <dsp:cNvPr id="0" name=""/>
        <dsp:cNvSpPr/>
      </dsp:nvSpPr>
      <dsp:spPr>
        <a:xfrm>
          <a:off x="2646880" y="27435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Mozart</a:t>
          </a:r>
          <a:endParaRPr lang="en-US" sz="900" kern="1200" dirty="0"/>
        </a:p>
      </dsp:txBody>
      <dsp:txXfrm>
        <a:off x="2662410" y="2759128"/>
        <a:ext cx="803971" cy="499185"/>
      </dsp:txXfrm>
    </dsp:sp>
    <dsp:sp modelId="{8CB023E0-4612-4BDA-9A88-39F141DDB5B3}">
      <dsp:nvSpPr>
        <dsp:cNvPr id="0" name=""/>
        <dsp:cNvSpPr/>
      </dsp:nvSpPr>
      <dsp:spPr>
        <a:xfrm>
          <a:off x="2043801" y="34285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CD39F6-0F01-41DD-A8BB-F7289C1DF8A8}">
      <dsp:nvSpPr>
        <dsp:cNvPr id="0" name=""/>
        <dsp:cNvSpPr/>
      </dsp:nvSpPr>
      <dsp:spPr>
        <a:xfrm>
          <a:off x="2136583" y="35166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Magic Flute Opera</a:t>
          </a:r>
        </a:p>
        <a:p>
          <a:pPr lvl="0" algn="ctr" defTabSz="400050">
            <a:lnSpc>
              <a:spcPct val="90000"/>
            </a:lnSpc>
            <a:spcBef>
              <a:spcPct val="0"/>
            </a:spcBef>
            <a:spcAft>
              <a:spcPct val="35000"/>
            </a:spcAft>
          </a:pPr>
          <a:endParaRPr lang="en-US" sz="900" kern="1200" dirty="0"/>
        </a:p>
      </dsp:txBody>
      <dsp:txXfrm>
        <a:off x="2152113" y="3532228"/>
        <a:ext cx="803971" cy="499185"/>
      </dsp:txXfrm>
    </dsp:sp>
    <dsp:sp modelId="{E0968552-AA3D-4A9A-8783-35E0BA9848C4}">
      <dsp:nvSpPr>
        <dsp:cNvPr id="0" name=""/>
        <dsp:cNvSpPr/>
      </dsp:nvSpPr>
      <dsp:spPr>
        <a:xfrm>
          <a:off x="3064396" y="34285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2F9A-745E-4432-89F3-5085309105A2}">
      <dsp:nvSpPr>
        <dsp:cNvPr id="0" name=""/>
        <dsp:cNvSpPr/>
      </dsp:nvSpPr>
      <dsp:spPr>
        <a:xfrm>
          <a:off x="3157177" y="35166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Piano Concertos</a:t>
          </a:r>
        </a:p>
        <a:p>
          <a:pPr lvl="0" algn="ctr" defTabSz="400050">
            <a:lnSpc>
              <a:spcPct val="90000"/>
            </a:lnSpc>
            <a:spcBef>
              <a:spcPct val="0"/>
            </a:spcBef>
            <a:spcAft>
              <a:spcPct val="35000"/>
            </a:spcAft>
          </a:pPr>
          <a:endParaRPr lang="en-US" sz="900" kern="1200" dirty="0"/>
        </a:p>
      </dsp:txBody>
      <dsp:txXfrm>
        <a:off x="3172707" y="3532228"/>
        <a:ext cx="803971" cy="499185"/>
      </dsp:txXfrm>
    </dsp:sp>
    <dsp:sp modelId="{DA1F46E7-36AA-4AF0-A522-7F5550108F6A}">
      <dsp:nvSpPr>
        <dsp:cNvPr id="0" name=""/>
        <dsp:cNvSpPr/>
      </dsp:nvSpPr>
      <dsp:spPr>
        <a:xfrm>
          <a:off x="5615882" y="18823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BC565-B7A9-4BA5-A25D-92FEA46D9F8E}">
      <dsp:nvSpPr>
        <dsp:cNvPr id="0" name=""/>
        <dsp:cNvSpPr/>
      </dsp:nvSpPr>
      <dsp:spPr>
        <a:xfrm>
          <a:off x="5708663" y="19704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Rock</a:t>
          </a:r>
          <a:endParaRPr lang="en-US" sz="900" kern="1200" dirty="0"/>
        </a:p>
      </dsp:txBody>
      <dsp:txXfrm>
        <a:off x="5724193" y="1986028"/>
        <a:ext cx="803971" cy="499185"/>
      </dsp:txXfrm>
    </dsp:sp>
    <dsp:sp modelId="{5B7173D2-C9CF-4C18-BB28-5C73D4D51E24}">
      <dsp:nvSpPr>
        <dsp:cNvPr id="0" name=""/>
        <dsp:cNvSpPr/>
      </dsp:nvSpPr>
      <dsp:spPr>
        <a:xfrm>
          <a:off x="4595287" y="26554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0EA01-BC7D-44C4-BF86-3EEF30EA64AB}">
      <dsp:nvSpPr>
        <dsp:cNvPr id="0" name=""/>
        <dsp:cNvSpPr/>
      </dsp:nvSpPr>
      <dsp:spPr>
        <a:xfrm>
          <a:off x="4688069" y="27435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The Beatles</a:t>
          </a:r>
          <a:endParaRPr lang="en-US" sz="900" kern="1200" dirty="0"/>
        </a:p>
      </dsp:txBody>
      <dsp:txXfrm>
        <a:off x="4703599" y="2759128"/>
        <a:ext cx="803971" cy="499185"/>
      </dsp:txXfrm>
    </dsp:sp>
    <dsp:sp modelId="{4BCF09D6-327C-47B8-8E4C-6F6AF5B43A5F}">
      <dsp:nvSpPr>
        <dsp:cNvPr id="0" name=""/>
        <dsp:cNvSpPr/>
      </dsp:nvSpPr>
      <dsp:spPr>
        <a:xfrm>
          <a:off x="4084990" y="34285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6136D-732B-4EBA-AE53-4F12C446825E}">
      <dsp:nvSpPr>
        <dsp:cNvPr id="0" name=""/>
        <dsp:cNvSpPr/>
      </dsp:nvSpPr>
      <dsp:spPr>
        <a:xfrm>
          <a:off x="4177771" y="35166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Sgt. Pepper’s Lonely Hearts Club Band</a:t>
          </a:r>
          <a:endParaRPr lang="en-US" sz="900" kern="1200" dirty="0"/>
        </a:p>
      </dsp:txBody>
      <dsp:txXfrm>
        <a:off x="4193301" y="3532228"/>
        <a:ext cx="803971" cy="499185"/>
      </dsp:txXfrm>
    </dsp:sp>
    <dsp:sp modelId="{6193C2ED-9E8C-466B-A12C-7D11850BCBCC}">
      <dsp:nvSpPr>
        <dsp:cNvPr id="0" name=""/>
        <dsp:cNvSpPr/>
      </dsp:nvSpPr>
      <dsp:spPr>
        <a:xfrm>
          <a:off x="5105585" y="34285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C4F5F-8142-43E7-B942-D54C6BE2950D}">
      <dsp:nvSpPr>
        <dsp:cNvPr id="0" name=""/>
        <dsp:cNvSpPr/>
      </dsp:nvSpPr>
      <dsp:spPr>
        <a:xfrm>
          <a:off x="5198366" y="35166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White Album</a:t>
          </a:r>
        </a:p>
        <a:p>
          <a:pPr lvl="0" algn="ctr" defTabSz="400050">
            <a:lnSpc>
              <a:spcPct val="90000"/>
            </a:lnSpc>
            <a:spcBef>
              <a:spcPct val="0"/>
            </a:spcBef>
            <a:spcAft>
              <a:spcPct val="35000"/>
            </a:spcAft>
          </a:pPr>
          <a:endParaRPr lang="en-US" sz="900" kern="1200" dirty="0"/>
        </a:p>
      </dsp:txBody>
      <dsp:txXfrm>
        <a:off x="5213896" y="3532228"/>
        <a:ext cx="803971" cy="499185"/>
      </dsp:txXfrm>
    </dsp:sp>
    <dsp:sp modelId="{C5D0D4A9-7311-4684-9250-EBF8139D4872}">
      <dsp:nvSpPr>
        <dsp:cNvPr id="0" name=""/>
        <dsp:cNvSpPr/>
      </dsp:nvSpPr>
      <dsp:spPr>
        <a:xfrm>
          <a:off x="6636476" y="26554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75D5D-25A5-4FF3-8742-E99CB6170ACF}">
      <dsp:nvSpPr>
        <dsp:cNvPr id="0" name=""/>
        <dsp:cNvSpPr/>
      </dsp:nvSpPr>
      <dsp:spPr>
        <a:xfrm>
          <a:off x="6729258" y="27435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The Rolling Stones</a:t>
          </a:r>
          <a:endParaRPr lang="en-US" sz="900" kern="1200" dirty="0"/>
        </a:p>
      </dsp:txBody>
      <dsp:txXfrm>
        <a:off x="6744788" y="2759128"/>
        <a:ext cx="803971" cy="499185"/>
      </dsp:txXfrm>
    </dsp:sp>
    <dsp:sp modelId="{2FB7743D-8435-4748-B145-D342B68B073E}">
      <dsp:nvSpPr>
        <dsp:cNvPr id="0" name=""/>
        <dsp:cNvSpPr/>
      </dsp:nvSpPr>
      <dsp:spPr>
        <a:xfrm>
          <a:off x="6133769" y="3372933"/>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4E1C6-EE3E-4FBF-9504-936504100537}">
      <dsp:nvSpPr>
        <dsp:cNvPr id="0" name=""/>
        <dsp:cNvSpPr/>
      </dsp:nvSpPr>
      <dsp:spPr>
        <a:xfrm>
          <a:off x="6226551" y="3461076"/>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Let It Bleed</a:t>
          </a:r>
          <a:endParaRPr lang="en-US" sz="900" kern="1200" dirty="0"/>
        </a:p>
      </dsp:txBody>
      <dsp:txXfrm>
        <a:off x="6242081" y="3476606"/>
        <a:ext cx="803971" cy="499185"/>
      </dsp:txXfrm>
    </dsp:sp>
    <dsp:sp modelId="{D496DDED-C166-4851-AF16-B18181A7E856}">
      <dsp:nvSpPr>
        <dsp:cNvPr id="0" name=""/>
        <dsp:cNvSpPr/>
      </dsp:nvSpPr>
      <dsp:spPr>
        <a:xfrm>
          <a:off x="7146774" y="3428556"/>
          <a:ext cx="835031" cy="53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D299B-781D-44D0-93EF-E78FF1A48D73}">
      <dsp:nvSpPr>
        <dsp:cNvPr id="0" name=""/>
        <dsp:cNvSpPr/>
      </dsp:nvSpPr>
      <dsp:spPr>
        <a:xfrm>
          <a:off x="7239555" y="3516698"/>
          <a:ext cx="835031" cy="5302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Sticky Fingers</a:t>
          </a:r>
        </a:p>
        <a:p>
          <a:pPr lvl="0" algn="ctr" defTabSz="400050">
            <a:lnSpc>
              <a:spcPct val="90000"/>
            </a:lnSpc>
            <a:spcBef>
              <a:spcPct val="0"/>
            </a:spcBef>
            <a:spcAft>
              <a:spcPct val="35000"/>
            </a:spcAft>
          </a:pPr>
          <a:endParaRPr lang="en-US" sz="900" kern="1200" dirty="0"/>
        </a:p>
      </dsp:txBody>
      <dsp:txXfrm>
        <a:off x="7255085" y="3532228"/>
        <a:ext cx="803971" cy="499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7FA91-48CC-423A-8FE3-E6D7B276570B}">
      <dsp:nvSpPr>
        <dsp:cNvPr id="0" name=""/>
        <dsp:cNvSpPr/>
      </dsp:nvSpPr>
      <dsp:spPr>
        <a:xfrm>
          <a:off x="7253633" y="3199107"/>
          <a:ext cx="527426" cy="319907"/>
        </a:xfrm>
        <a:custGeom>
          <a:avLst/>
          <a:gdLst/>
          <a:ahLst/>
          <a:cxnLst/>
          <a:rect l="0" t="0" r="0" b="0"/>
          <a:pathLst>
            <a:path>
              <a:moveTo>
                <a:pt x="0" y="0"/>
              </a:moveTo>
              <a:lnTo>
                <a:pt x="0" y="240361"/>
              </a:lnTo>
              <a:lnTo>
                <a:pt x="527426" y="240361"/>
              </a:lnTo>
              <a:lnTo>
                <a:pt x="527426" y="3199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4F5191-5868-44D9-9326-1D0142E28D1B}">
      <dsp:nvSpPr>
        <dsp:cNvPr id="0" name=""/>
        <dsp:cNvSpPr/>
      </dsp:nvSpPr>
      <dsp:spPr>
        <a:xfrm>
          <a:off x="6728894" y="3199107"/>
          <a:ext cx="524739" cy="249728"/>
        </a:xfrm>
        <a:custGeom>
          <a:avLst/>
          <a:gdLst/>
          <a:ahLst/>
          <a:cxnLst/>
          <a:rect l="0" t="0" r="0" b="0"/>
          <a:pathLst>
            <a:path>
              <a:moveTo>
                <a:pt x="524739" y="0"/>
              </a:moveTo>
              <a:lnTo>
                <a:pt x="524739" y="170182"/>
              </a:lnTo>
              <a:lnTo>
                <a:pt x="0" y="170182"/>
              </a:lnTo>
              <a:lnTo>
                <a:pt x="0" y="2497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95B6A-0E7E-4D5C-9C9F-B8F92DBF2ED9}">
      <dsp:nvSpPr>
        <dsp:cNvPr id="0" name=""/>
        <dsp:cNvSpPr/>
      </dsp:nvSpPr>
      <dsp:spPr>
        <a:xfrm>
          <a:off x="4105196" y="2404127"/>
          <a:ext cx="3148437" cy="249728"/>
        </a:xfrm>
        <a:custGeom>
          <a:avLst/>
          <a:gdLst/>
          <a:ahLst/>
          <a:cxnLst/>
          <a:rect l="0" t="0" r="0" b="0"/>
          <a:pathLst>
            <a:path>
              <a:moveTo>
                <a:pt x="0" y="0"/>
              </a:moveTo>
              <a:lnTo>
                <a:pt x="0" y="170182"/>
              </a:lnTo>
              <a:lnTo>
                <a:pt x="3148437" y="170182"/>
              </a:lnTo>
              <a:lnTo>
                <a:pt x="3148437" y="249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72D61-C013-4CC1-99B7-9F778916ABC5}">
      <dsp:nvSpPr>
        <dsp:cNvPr id="0" name=""/>
        <dsp:cNvSpPr/>
      </dsp:nvSpPr>
      <dsp:spPr>
        <a:xfrm>
          <a:off x="5154675" y="3199107"/>
          <a:ext cx="524739" cy="249728"/>
        </a:xfrm>
        <a:custGeom>
          <a:avLst/>
          <a:gdLst/>
          <a:ahLst/>
          <a:cxnLst/>
          <a:rect l="0" t="0" r="0" b="0"/>
          <a:pathLst>
            <a:path>
              <a:moveTo>
                <a:pt x="0" y="0"/>
              </a:moveTo>
              <a:lnTo>
                <a:pt x="0" y="170182"/>
              </a:lnTo>
              <a:lnTo>
                <a:pt x="524739" y="170182"/>
              </a:lnTo>
              <a:lnTo>
                <a:pt x="524739" y="2497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2C26AA-8A5E-4F42-B360-570C2EBD2687}">
      <dsp:nvSpPr>
        <dsp:cNvPr id="0" name=""/>
        <dsp:cNvSpPr/>
      </dsp:nvSpPr>
      <dsp:spPr>
        <a:xfrm>
          <a:off x="4629935" y="3199107"/>
          <a:ext cx="524739" cy="249728"/>
        </a:xfrm>
        <a:custGeom>
          <a:avLst/>
          <a:gdLst/>
          <a:ahLst/>
          <a:cxnLst/>
          <a:rect l="0" t="0" r="0" b="0"/>
          <a:pathLst>
            <a:path>
              <a:moveTo>
                <a:pt x="524739" y="0"/>
              </a:moveTo>
              <a:lnTo>
                <a:pt x="524739" y="170182"/>
              </a:lnTo>
              <a:lnTo>
                <a:pt x="0" y="170182"/>
              </a:lnTo>
              <a:lnTo>
                <a:pt x="0" y="2497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C2C31E-CB8C-40E7-A108-84448419C0D5}">
      <dsp:nvSpPr>
        <dsp:cNvPr id="0" name=""/>
        <dsp:cNvSpPr/>
      </dsp:nvSpPr>
      <dsp:spPr>
        <a:xfrm>
          <a:off x="4105196" y="2404127"/>
          <a:ext cx="1049479" cy="249728"/>
        </a:xfrm>
        <a:custGeom>
          <a:avLst/>
          <a:gdLst/>
          <a:ahLst/>
          <a:cxnLst/>
          <a:rect l="0" t="0" r="0" b="0"/>
          <a:pathLst>
            <a:path>
              <a:moveTo>
                <a:pt x="0" y="0"/>
              </a:moveTo>
              <a:lnTo>
                <a:pt x="0" y="170182"/>
              </a:lnTo>
              <a:lnTo>
                <a:pt x="1049479" y="170182"/>
              </a:lnTo>
              <a:lnTo>
                <a:pt x="1049479" y="249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B1DA0-3015-4296-954B-1EAD3FFA437E}">
      <dsp:nvSpPr>
        <dsp:cNvPr id="0" name=""/>
        <dsp:cNvSpPr/>
      </dsp:nvSpPr>
      <dsp:spPr>
        <a:xfrm>
          <a:off x="3055717" y="3199107"/>
          <a:ext cx="524739" cy="249728"/>
        </a:xfrm>
        <a:custGeom>
          <a:avLst/>
          <a:gdLst/>
          <a:ahLst/>
          <a:cxnLst/>
          <a:rect l="0" t="0" r="0" b="0"/>
          <a:pathLst>
            <a:path>
              <a:moveTo>
                <a:pt x="0" y="0"/>
              </a:moveTo>
              <a:lnTo>
                <a:pt x="0" y="170182"/>
              </a:lnTo>
              <a:lnTo>
                <a:pt x="524739" y="170182"/>
              </a:lnTo>
              <a:lnTo>
                <a:pt x="524739" y="2497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9641E4-12BD-4C96-80DE-DAF1E4993BFA}">
      <dsp:nvSpPr>
        <dsp:cNvPr id="0" name=""/>
        <dsp:cNvSpPr/>
      </dsp:nvSpPr>
      <dsp:spPr>
        <a:xfrm>
          <a:off x="2530977" y="3199107"/>
          <a:ext cx="524739" cy="249728"/>
        </a:xfrm>
        <a:custGeom>
          <a:avLst/>
          <a:gdLst/>
          <a:ahLst/>
          <a:cxnLst/>
          <a:rect l="0" t="0" r="0" b="0"/>
          <a:pathLst>
            <a:path>
              <a:moveTo>
                <a:pt x="524739" y="0"/>
              </a:moveTo>
              <a:lnTo>
                <a:pt x="524739" y="170182"/>
              </a:lnTo>
              <a:lnTo>
                <a:pt x="0" y="170182"/>
              </a:lnTo>
              <a:lnTo>
                <a:pt x="0" y="2497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CF627-73BD-4F1C-AF22-7A4694332D37}">
      <dsp:nvSpPr>
        <dsp:cNvPr id="0" name=""/>
        <dsp:cNvSpPr/>
      </dsp:nvSpPr>
      <dsp:spPr>
        <a:xfrm>
          <a:off x="3055717" y="2404127"/>
          <a:ext cx="1049479" cy="249728"/>
        </a:xfrm>
        <a:custGeom>
          <a:avLst/>
          <a:gdLst/>
          <a:ahLst/>
          <a:cxnLst/>
          <a:rect l="0" t="0" r="0" b="0"/>
          <a:pathLst>
            <a:path>
              <a:moveTo>
                <a:pt x="1049479" y="0"/>
              </a:moveTo>
              <a:lnTo>
                <a:pt x="1049479" y="170182"/>
              </a:lnTo>
              <a:lnTo>
                <a:pt x="0" y="170182"/>
              </a:lnTo>
              <a:lnTo>
                <a:pt x="0" y="249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31C842-EC37-4C37-81BE-5F3EBA32E864}">
      <dsp:nvSpPr>
        <dsp:cNvPr id="0" name=""/>
        <dsp:cNvSpPr/>
      </dsp:nvSpPr>
      <dsp:spPr>
        <a:xfrm>
          <a:off x="955067" y="3205121"/>
          <a:ext cx="526431" cy="243714"/>
        </a:xfrm>
        <a:custGeom>
          <a:avLst/>
          <a:gdLst/>
          <a:ahLst/>
          <a:cxnLst/>
          <a:rect l="0" t="0" r="0" b="0"/>
          <a:pathLst>
            <a:path>
              <a:moveTo>
                <a:pt x="0" y="0"/>
              </a:moveTo>
              <a:lnTo>
                <a:pt x="0" y="164168"/>
              </a:lnTo>
              <a:lnTo>
                <a:pt x="526431" y="164168"/>
              </a:lnTo>
              <a:lnTo>
                <a:pt x="526431" y="2437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F3254-8BBA-4B64-9A64-8E15CEA10931}">
      <dsp:nvSpPr>
        <dsp:cNvPr id="0" name=""/>
        <dsp:cNvSpPr/>
      </dsp:nvSpPr>
      <dsp:spPr>
        <a:xfrm>
          <a:off x="432019" y="3205121"/>
          <a:ext cx="523048" cy="243714"/>
        </a:xfrm>
        <a:custGeom>
          <a:avLst/>
          <a:gdLst/>
          <a:ahLst/>
          <a:cxnLst/>
          <a:rect l="0" t="0" r="0" b="0"/>
          <a:pathLst>
            <a:path>
              <a:moveTo>
                <a:pt x="523048" y="0"/>
              </a:moveTo>
              <a:lnTo>
                <a:pt x="523048" y="164168"/>
              </a:lnTo>
              <a:lnTo>
                <a:pt x="0" y="164168"/>
              </a:lnTo>
              <a:lnTo>
                <a:pt x="0" y="2437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D69ED8-DF61-4A32-A236-F51FFECCC989}">
      <dsp:nvSpPr>
        <dsp:cNvPr id="0" name=""/>
        <dsp:cNvSpPr/>
      </dsp:nvSpPr>
      <dsp:spPr>
        <a:xfrm>
          <a:off x="955067" y="2404127"/>
          <a:ext cx="3150129" cy="255742"/>
        </a:xfrm>
        <a:custGeom>
          <a:avLst/>
          <a:gdLst/>
          <a:ahLst/>
          <a:cxnLst/>
          <a:rect l="0" t="0" r="0" b="0"/>
          <a:pathLst>
            <a:path>
              <a:moveTo>
                <a:pt x="3150129" y="0"/>
              </a:moveTo>
              <a:lnTo>
                <a:pt x="3150129" y="176196"/>
              </a:lnTo>
              <a:lnTo>
                <a:pt x="0" y="176196"/>
              </a:lnTo>
              <a:lnTo>
                <a:pt x="0" y="2557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FC4331-A737-4015-B056-942C271A902C}">
      <dsp:nvSpPr>
        <dsp:cNvPr id="0" name=""/>
        <dsp:cNvSpPr/>
      </dsp:nvSpPr>
      <dsp:spPr>
        <a:xfrm>
          <a:off x="3675864" y="185887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14B1C-CEAD-4BBA-92E8-A8B097BE2B36}">
      <dsp:nvSpPr>
        <dsp:cNvPr id="0" name=""/>
        <dsp:cNvSpPr/>
      </dsp:nvSpPr>
      <dsp:spPr>
        <a:xfrm>
          <a:off x="3771271" y="1949511"/>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Albums</a:t>
          </a:r>
          <a:endParaRPr lang="en-US" sz="1000" kern="1200" dirty="0"/>
        </a:p>
      </dsp:txBody>
      <dsp:txXfrm>
        <a:off x="3787241" y="1965481"/>
        <a:ext cx="826724" cy="513312"/>
      </dsp:txXfrm>
    </dsp:sp>
    <dsp:sp modelId="{CE4698B8-BB08-47A8-A38A-E96EBF80D2F1}">
      <dsp:nvSpPr>
        <dsp:cNvPr id="0" name=""/>
        <dsp:cNvSpPr/>
      </dsp:nvSpPr>
      <dsp:spPr>
        <a:xfrm>
          <a:off x="525734" y="2659869"/>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83DB87-AAAC-4110-BF34-E35FBAEFA00D}">
      <dsp:nvSpPr>
        <dsp:cNvPr id="0" name=""/>
        <dsp:cNvSpPr/>
      </dsp:nvSpPr>
      <dsp:spPr>
        <a:xfrm>
          <a:off x="621142" y="2750506"/>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The Beatles</a:t>
          </a:r>
          <a:endParaRPr lang="en-US" sz="1000" kern="1200" dirty="0"/>
        </a:p>
      </dsp:txBody>
      <dsp:txXfrm>
        <a:off x="637112" y="2766476"/>
        <a:ext cx="826724" cy="513312"/>
      </dsp:txXfrm>
    </dsp:sp>
    <dsp:sp modelId="{40EB3892-4BA3-4E54-8A5A-8E3CECC64946}">
      <dsp:nvSpPr>
        <dsp:cNvPr id="0" name=""/>
        <dsp:cNvSpPr/>
      </dsp:nvSpPr>
      <dsp:spPr>
        <a:xfrm>
          <a:off x="2686" y="344883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58618-F265-4DD4-A3EC-3C0C34A11258}">
      <dsp:nvSpPr>
        <dsp:cNvPr id="0" name=""/>
        <dsp:cNvSpPr/>
      </dsp:nvSpPr>
      <dsp:spPr>
        <a:xfrm>
          <a:off x="98094" y="3539472"/>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Sgt. Pepper’s Lonely Hearts Club Band</a:t>
          </a:r>
          <a:endParaRPr lang="en-US" sz="1000" kern="1200" dirty="0"/>
        </a:p>
      </dsp:txBody>
      <dsp:txXfrm>
        <a:off x="114064" y="3555442"/>
        <a:ext cx="826724" cy="513312"/>
      </dsp:txXfrm>
    </dsp:sp>
    <dsp:sp modelId="{E2C9D85C-9D47-4B2A-BB1E-5E2E24AF3F9F}">
      <dsp:nvSpPr>
        <dsp:cNvPr id="0" name=""/>
        <dsp:cNvSpPr/>
      </dsp:nvSpPr>
      <dsp:spPr>
        <a:xfrm>
          <a:off x="1052166" y="344883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5D88F-33A7-45C4-ABB2-52A35FAE8B5E}">
      <dsp:nvSpPr>
        <dsp:cNvPr id="0" name=""/>
        <dsp:cNvSpPr/>
      </dsp:nvSpPr>
      <dsp:spPr>
        <a:xfrm>
          <a:off x="1147573" y="3539472"/>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White Album</a:t>
          </a:r>
        </a:p>
        <a:p>
          <a:pPr lvl="0" algn="ctr" defTabSz="444500">
            <a:lnSpc>
              <a:spcPct val="90000"/>
            </a:lnSpc>
            <a:spcBef>
              <a:spcPct val="0"/>
            </a:spcBef>
            <a:spcAft>
              <a:spcPct val="35000"/>
            </a:spcAft>
          </a:pPr>
          <a:endParaRPr lang="en-US" sz="1000" kern="1200" dirty="0"/>
        </a:p>
      </dsp:txBody>
      <dsp:txXfrm>
        <a:off x="1163543" y="3555442"/>
        <a:ext cx="826724" cy="513312"/>
      </dsp:txXfrm>
    </dsp:sp>
    <dsp:sp modelId="{696BB114-02D7-4B24-8114-0043338967A3}">
      <dsp:nvSpPr>
        <dsp:cNvPr id="0" name=""/>
        <dsp:cNvSpPr/>
      </dsp:nvSpPr>
      <dsp:spPr>
        <a:xfrm>
          <a:off x="2626384" y="265385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4B0A4-74B3-40D7-A3CE-AAAAB265AD78}">
      <dsp:nvSpPr>
        <dsp:cNvPr id="0" name=""/>
        <dsp:cNvSpPr/>
      </dsp:nvSpPr>
      <dsp:spPr>
        <a:xfrm>
          <a:off x="2721792" y="2744492"/>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Beethoven</a:t>
          </a:r>
          <a:endParaRPr lang="en-US" sz="1000" kern="1200" dirty="0"/>
        </a:p>
      </dsp:txBody>
      <dsp:txXfrm>
        <a:off x="2737762" y="2760462"/>
        <a:ext cx="826724" cy="513312"/>
      </dsp:txXfrm>
    </dsp:sp>
    <dsp:sp modelId="{E16D56FD-3F45-4EAB-8096-3F314729063D}">
      <dsp:nvSpPr>
        <dsp:cNvPr id="0" name=""/>
        <dsp:cNvSpPr/>
      </dsp:nvSpPr>
      <dsp:spPr>
        <a:xfrm>
          <a:off x="2101645" y="344883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E931D-C928-4F9C-8E9F-5E34F9357F73}">
      <dsp:nvSpPr>
        <dsp:cNvPr id="0" name=""/>
        <dsp:cNvSpPr/>
      </dsp:nvSpPr>
      <dsp:spPr>
        <a:xfrm>
          <a:off x="2197052" y="3539472"/>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5</a:t>
          </a:r>
          <a:r>
            <a:rPr lang="en-US" sz="1000" kern="1200" baseline="30000" dirty="0" smtClean="0"/>
            <a:t>th</a:t>
          </a:r>
          <a:r>
            <a:rPr lang="en-US" sz="1000" kern="1200" dirty="0" smtClean="0"/>
            <a:t> Symphony</a:t>
          </a:r>
          <a:endParaRPr lang="en-US" sz="1000" kern="1200" dirty="0"/>
        </a:p>
      </dsp:txBody>
      <dsp:txXfrm>
        <a:off x="2213022" y="3555442"/>
        <a:ext cx="826724" cy="513312"/>
      </dsp:txXfrm>
    </dsp:sp>
    <dsp:sp modelId="{7864541B-7E70-41E5-806B-B8EA362BCB77}">
      <dsp:nvSpPr>
        <dsp:cNvPr id="0" name=""/>
        <dsp:cNvSpPr/>
      </dsp:nvSpPr>
      <dsp:spPr>
        <a:xfrm>
          <a:off x="3151124" y="344883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CABB6-E375-4B87-88E7-A4B5EC500E9F}">
      <dsp:nvSpPr>
        <dsp:cNvPr id="0" name=""/>
        <dsp:cNvSpPr/>
      </dsp:nvSpPr>
      <dsp:spPr>
        <a:xfrm>
          <a:off x="3246531" y="3539472"/>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9</a:t>
          </a:r>
          <a:r>
            <a:rPr lang="en-US" sz="1000" kern="1200" baseline="30000" dirty="0" smtClean="0"/>
            <a:t>th</a:t>
          </a:r>
          <a:r>
            <a:rPr lang="en-US" sz="1000" kern="1200" dirty="0" smtClean="0"/>
            <a:t> Symphony</a:t>
          </a:r>
        </a:p>
        <a:p>
          <a:pPr lvl="0" algn="ctr" defTabSz="444500">
            <a:lnSpc>
              <a:spcPct val="90000"/>
            </a:lnSpc>
            <a:spcBef>
              <a:spcPct val="0"/>
            </a:spcBef>
            <a:spcAft>
              <a:spcPct val="35000"/>
            </a:spcAft>
          </a:pPr>
          <a:endParaRPr lang="en-US" sz="1000" kern="1200" dirty="0"/>
        </a:p>
      </dsp:txBody>
      <dsp:txXfrm>
        <a:off x="3262501" y="3555442"/>
        <a:ext cx="826724" cy="513312"/>
      </dsp:txXfrm>
    </dsp:sp>
    <dsp:sp modelId="{AEBCBE21-F79A-4CD1-81C2-79D8D949B5F9}">
      <dsp:nvSpPr>
        <dsp:cNvPr id="0" name=""/>
        <dsp:cNvSpPr/>
      </dsp:nvSpPr>
      <dsp:spPr>
        <a:xfrm>
          <a:off x="4725343" y="265385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0E940-2C4C-4F80-909B-7000F14924A5}">
      <dsp:nvSpPr>
        <dsp:cNvPr id="0" name=""/>
        <dsp:cNvSpPr/>
      </dsp:nvSpPr>
      <dsp:spPr>
        <a:xfrm>
          <a:off x="4820750" y="2744492"/>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smtClean="0"/>
            <a:t>Mozart</a:t>
          </a:r>
          <a:endParaRPr lang="en-US" sz="1000" kern="1200" dirty="0"/>
        </a:p>
      </dsp:txBody>
      <dsp:txXfrm>
        <a:off x="4836720" y="2760462"/>
        <a:ext cx="826724" cy="513312"/>
      </dsp:txXfrm>
    </dsp:sp>
    <dsp:sp modelId="{2AD92413-1542-44A1-BF2E-91601DCE9C6F}">
      <dsp:nvSpPr>
        <dsp:cNvPr id="0" name=""/>
        <dsp:cNvSpPr/>
      </dsp:nvSpPr>
      <dsp:spPr>
        <a:xfrm>
          <a:off x="4200603" y="344883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FB98DB-A691-427B-9A2A-1CCE2259BEB5}">
      <dsp:nvSpPr>
        <dsp:cNvPr id="0" name=""/>
        <dsp:cNvSpPr/>
      </dsp:nvSpPr>
      <dsp:spPr>
        <a:xfrm>
          <a:off x="4296010" y="3539472"/>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Magic Flute Opera</a:t>
          </a:r>
          <a:endParaRPr lang="en-US" sz="1000" kern="1200" dirty="0"/>
        </a:p>
      </dsp:txBody>
      <dsp:txXfrm>
        <a:off x="4311980" y="3555442"/>
        <a:ext cx="826724" cy="513312"/>
      </dsp:txXfrm>
    </dsp:sp>
    <dsp:sp modelId="{4FA7E91F-D4E9-46D5-A7CA-B2567F9F8370}">
      <dsp:nvSpPr>
        <dsp:cNvPr id="0" name=""/>
        <dsp:cNvSpPr/>
      </dsp:nvSpPr>
      <dsp:spPr>
        <a:xfrm>
          <a:off x="5250082" y="344883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BA0DA-5962-4B45-8A57-C74471D7A01F}">
      <dsp:nvSpPr>
        <dsp:cNvPr id="0" name=""/>
        <dsp:cNvSpPr/>
      </dsp:nvSpPr>
      <dsp:spPr>
        <a:xfrm>
          <a:off x="5345489" y="3539472"/>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Piano Concertos</a:t>
          </a:r>
          <a:endParaRPr lang="en-US" sz="1000" kern="1200" dirty="0"/>
        </a:p>
      </dsp:txBody>
      <dsp:txXfrm>
        <a:off x="5361459" y="3555442"/>
        <a:ext cx="826724" cy="513312"/>
      </dsp:txXfrm>
    </dsp:sp>
    <dsp:sp modelId="{BAD6C8C8-1CF0-4780-A90E-DC5936C35B41}">
      <dsp:nvSpPr>
        <dsp:cNvPr id="0" name=""/>
        <dsp:cNvSpPr/>
      </dsp:nvSpPr>
      <dsp:spPr>
        <a:xfrm>
          <a:off x="6824301" y="265385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506C5-05B2-401B-9DEC-632A6BD5274E}">
      <dsp:nvSpPr>
        <dsp:cNvPr id="0" name=""/>
        <dsp:cNvSpPr/>
      </dsp:nvSpPr>
      <dsp:spPr>
        <a:xfrm>
          <a:off x="6919708" y="2744492"/>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The Rolling Stones</a:t>
          </a:r>
          <a:endParaRPr lang="en-US" sz="1000" kern="1200" dirty="0"/>
        </a:p>
      </dsp:txBody>
      <dsp:txXfrm>
        <a:off x="6935678" y="2760462"/>
        <a:ext cx="826724" cy="513312"/>
      </dsp:txXfrm>
    </dsp:sp>
    <dsp:sp modelId="{65EA26DD-6CD5-4654-9D5C-1D956780E937}">
      <dsp:nvSpPr>
        <dsp:cNvPr id="0" name=""/>
        <dsp:cNvSpPr/>
      </dsp:nvSpPr>
      <dsp:spPr>
        <a:xfrm>
          <a:off x="6299561" y="344883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3A0C7-EB7A-480B-8373-C10F075C4659}">
      <dsp:nvSpPr>
        <dsp:cNvPr id="0" name=""/>
        <dsp:cNvSpPr/>
      </dsp:nvSpPr>
      <dsp:spPr>
        <a:xfrm>
          <a:off x="6394969" y="3539472"/>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Let It Bleed</a:t>
          </a:r>
          <a:endParaRPr lang="en-US" sz="1000" kern="1200" dirty="0"/>
        </a:p>
      </dsp:txBody>
      <dsp:txXfrm>
        <a:off x="6410939" y="3555442"/>
        <a:ext cx="826724" cy="513312"/>
      </dsp:txXfrm>
    </dsp:sp>
    <dsp:sp modelId="{DB6C7177-1131-43EC-84A7-573833AAD56D}">
      <dsp:nvSpPr>
        <dsp:cNvPr id="0" name=""/>
        <dsp:cNvSpPr/>
      </dsp:nvSpPr>
      <dsp:spPr>
        <a:xfrm>
          <a:off x="7351728" y="3519015"/>
          <a:ext cx="858664" cy="545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82881-01CC-471E-9BD2-F5A67120B2FD}">
      <dsp:nvSpPr>
        <dsp:cNvPr id="0" name=""/>
        <dsp:cNvSpPr/>
      </dsp:nvSpPr>
      <dsp:spPr>
        <a:xfrm>
          <a:off x="7447135" y="3609652"/>
          <a:ext cx="858664" cy="545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Sticky Fingers</a:t>
          </a:r>
        </a:p>
        <a:p>
          <a:pPr lvl="0" algn="ctr" defTabSz="444500">
            <a:lnSpc>
              <a:spcPct val="90000"/>
            </a:lnSpc>
            <a:spcBef>
              <a:spcPct val="0"/>
            </a:spcBef>
            <a:spcAft>
              <a:spcPct val="35000"/>
            </a:spcAft>
          </a:pPr>
          <a:endParaRPr lang="en-US" sz="1000" kern="1200" dirty="0"/>
        </a:p>
      </dsp:txBody>
      <dsp:txXfrm>
        <a:off x="7463105" y="3625622"/>
        <a:ext cx="826724" cy="5133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2/7/2019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30901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77989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dirty="0"/>
          </a:p>
        </p:txBody>
      </p:sp>
    </p:spTree>
    <p:extLst>
      <p:ext uri="{BB962C8B-B14F-4D97-AF65-F5344CB8AC3E}">
        <p14:creationId xmlns:p14="http://schemas.microsoft.com/office/powerpoint/2010/main" val="219168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11</a:t>
            </a:fld>
            <a:endParaRPr lang="en-US" dirty="0"/>
          </a:p>
        </p:txBody>
      </p:sp>
    </p:spTree>
    <p:extLst>
      <p:ext uri="{BB962C8B-B14F-4D97-AF65-F5344CB8AC3E}">
        <p14:creationId xmlns:p14="http://schemas.microsoft.com/office/powerpoint/2010/main" val="2905172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dirty="0"/>
          </a:p>
        </p:txBody>
      </p:sp>
    </p:spTree>
    <p:extLst>
      <p:ext uri="{BB962C8B-B14F-4D97-AF65-F5344CB8AC3E}">
        <p14:creationId xmlns:p14="http://schemas.microsoft.com/office/powerpoint/2010/main" val="129375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a:p>
        </p:txBody>
      </p:sp>
    </p:spTree>
    <p:extLst>
      <p:ext uri="{BB962C8B-B14F-4D97-AF65-F5344CB8AC3E}">
        <p14:creationId xmlns:p14="http://schemas.microsoft.com/office/powerpoint/2010/main" val="349898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dirty="0"/>
          </a:p>
        </p:txBody>
      </p:sp>
    </p:spTree>
    <p:extLst>
      <p:ext uri="{BB962C8B-B14F-4D97-AF65-F5344CB8AC3E}">
        <p14:creationId xmlns:p14="http://schemas.microsoft.com/office/powerpoint/2010/main" val="3792712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15</a:t>
            </a:fld>
            <a:endParaRPr lang="en-US" dirty="0"/>
          </a:p>
        </p:txBody>
      </p:sp>
    </p:spTree>
    <p:extLst>
      <p:ext uri="{BB962C8B-B14F-4D97-AF65-F5344CB8AC3E}">
        <p14:creationId xmlns:p14="http://schemas.microsoft.com/office/powerpoint/2010/main" val="2928677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dirty="0"/>
          </a:p>
        </p:txBody>
      </p:sp>
    </p:spTree>
    <p:extLst>
      <p:ext uri="{BB962C8B-B14F-4D97-AF65-F5344CB8AC3E}">
        <p14:creationId xmlns:p14="http://schemas.microsoft.com/office/powerpoint/2010/main" val="4220283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extLst>
      <p:ext uri="{BB962C8B-B14F-4D97-AF65-F5344CB8AC3E}">
        <p14:creationId xmlns:p14="http://schemas.microsoft.com/office/powerpoint/2010/main" val="372999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val="177845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19</a:t>
            </a:fld>
            <a:endParaRPr lang="en-US"/>
          </a:p>
        </p:txBody>
      </p:sp>
    </p:spTree>
    <p:extLst>
      <p:ext uri="{BB962C8B-B14F-4D97-AF65-F5344CB8AC3E}">
        <p14:creationId xmlns:p14="http://schemas.microsoft.com/office/powerpoint/2010/main" val="9991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a:t>
            </a:fld>
            <a:endParaRPr lang="en-US" dirty="0"/>
          </a:p>
        </p:txBody>
      </p:sp>
    </p:spTree>
    <p:extLst>
      <p:ext uri="{BB962C8B-B14F-4D97-AF65-F5344CB8AC3E}">
        <p14:creationId xmlns:p14="http://schemas.microsoft.com/office/powerpoint/2010/main" val="171684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20</a:t>
            </a:fld>
            <a:endParaRPr lang="en-US"/>
          </a:p>
        </p:txBody>
      </p:sp>
    </p:spTree>
    <p:extLst>
      <p:ext uri="{BB962C8B-B14F-4D97-AF65-F5344CB8AC3E}">
        <p14:creationId xmlns:p14="http://schemas.microsoft.com/office/powerpoint/2010/main" val="3417724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21</a:t>
            </a:fld>
            <a:endParaRPr lang="en-US"/>
          </a:p>
        </p:txBody>
      </p:sp>
    </p:spTree>
    <p:extLst>
      <p:ext uri="{BB962C8B-B14F-4D97-AF65-F5344CB8AC3E}">
        <p14:creationId xmlns:p14="http://schemas.microsoft.com/office/powerpoint/2010/main" val="1146340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3223316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2958454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479121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1394374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457200" y="4414825"/>
            <a:ext cx="5486400" cy="4183380"/>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extLst>
      <p:ext uri="{BB962C8B-B14F-4D97-AF65-F5344CB8AC3E}">
        <p14:creationId xmlns:p14="http://schemas.microsoft.com/office/powerpoint/2010/main" val="237734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746879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val="4124162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dirty="0"/>
          </a:p>
        </p:txBody>
      </p:sp>
    </p:spTree>
    <p:extLst>
      <p:ext uri="{BB962C8B-B14F-4D97-AF65-F5344CB8AC3E}">
        <p14:creationId xmlns:p14="http://schemas.microsoft.com/office/powerpoint/2010/main" val="122359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extLst>
      <p:ext uri="{BB962C8B-B14F-4D97-AF65-F5344CB8AC3E}">
        <p14:creationId xmlns:p14="http://schemas.microsoft.com/office/powerpoint/2010/main" val="244908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2623072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extLst>
      <p:ext uri="{BB962C8B-B14F-4D97-AF65-F5344CB8AC3E}">
        <p14:creationId xmlns:p14="http://schemas.microsoft.com/office/powerpoint/2010/main" val="3974634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85800" y="4493260"/>
            <a:ext cx="5486400" cy="4183380"/>
          </a:xfrm>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1241982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85800" y="4493260"/>
            <a:ext cx="5486400" cy="4183380"/>
          </a:xfrm>
          <a:noFill/>
        </p:spPr>
        <p:txBody>
          <a:bodyPr wrap="square" numCol="1" anchor="t" anchorCtr="0" compatLnSpc="1">
            <a:prstTxWarp prst="textNoShape">
              <a:avLst/>
            </a:prstTxWarp>
            <a:noAutofit/>
          </a:bodyPr>
          <a:lstStyle/>
          <a:p>
            <a:endParaRPr lang="en-US" sz="16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2779067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1957475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85800" y="4493260"/>
            <a:ext cx="5486400" cy="4183380"/>
          </a:xfrm>
          <a:noFill/>
        </p:spPr>
        <p:txBody>
          <a:bodyPr wrap="square" numCol="1" anchor="t" anchorCtr="0" compatLnSpc="1">
            <a:prstTxWarp prst="textNoShape">
              <a:avLst/>
            </a:prstTxWarp>
            <a:noAutofit/>
          </a:bodyPr>
          <a:lstStyle/>
          <a:p>
            <a:endParaRPr lang="en-US" sz="16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p14="http://schemas.microsoft.com/office/powerpoint/2010/main" val="3861849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a:p>
        </p:txBody>
      </p:sp>
    </p:spTree>
    <p:extLst>
      <p:ext uri="{BB962C8B-B14F-4D97-AF65-F5344CB8AC3E}">
        <p14:creationId xmlns:p14="http://schemas.microsoft.com/office/powerpoint/2010/main" val="2911046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4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val="4092137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38</a:t>
            </a:fld>
            <a:endParaRPr lang="en-US"/>
          </a:p>
        </p:txBody>
      </p:sp>
    </p:spTree>
    <p:extLst>
      <p:ext uri="{BB962C8B-B14F-4D97-AF65-F5344CB8AC3E}">
        <p14:creationId xmlns:p14="http://schemas.microsoft.com/office/powerpoint/2010/main" val="1597107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39</a:t>
            </a:fld>
            <a:endParaRPr lang="en-US"/>
          </a:p>
        </p:txBody>
      </p:sp>
    </p:spTree>
    <p:extLst>
      <p:ext uri="{BB962C8B-B14F-4D97-AF65-F5344CB8AC3E}">
        <p14:creationId xmlns:p14="http://schemas.microsoft.com/office/powerpoint/2010/main" val="285010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dirty="0"/>
          </a:p>
        </p:txBody>
      </p:sp>
    </p:spTree>
    <p:extLst>
      <p:ext uri="{BB962C8B-B14F-4D97-AF65-F5344CB8AC3E}">
        <p14:creationId xmlns:p14="http://schemas.microsoft.com/office/powerpoint/2010/main" val="175739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2566844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3549930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42</a:t>
            </a:fld>
            <a:endParaRPr lang="en-US"/>
          </a:p>
        </p:txBody>
      </p:sp>
    </p:spTree>
    <p:extLst>
      <p:ext uri="{BB962C8B-B14F-4D97-AF65-F5344CB8AC3E}">
        <p14:creationId xmlns:p14="http://schemas.microsoft.com/office/powerpoint/2010/main" val="4198930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43</a:t>
            </a:fld>
            <a:endParaRPr lang="en-US"/>
          </a:p>
        </p:txBody>
      </p:sp>
    </p:spTree>
    <p:extLst>
      <p:ext uri="{BB962C8B-B14F-4D97-AF65-F5344CB8AC3E}">
        <p14:creationId xmlns:p14="http://schemas.microsoft.com/office/powerpoint/2010/main" val="3474575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44</a:t>
            </a:fld>
            <a:endParaRPr lang="en-US"/>
          </a:p>
        </p:txBody>
      </p:sp>
    </p:spTree>
    <p:extLst>
      <p:ext uri="{BB962C8B-B14F-4D97-AF65-F5344CB8AC3E}">
        <p14:creationId xmlns:p14="http://schemas.microsoft.com/office/powerpoint/2010/main" val="937622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2841371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172A99-43A9-4650-AEB8-8A6C9D749916}" type="slidenum">
              <a:rPr lang="en-US" smtClean="0"/>
              <a:pPr/>
              <a:t>46</a:t>
            </a:fld>
            <a:endParaRPr lang="en-US"/>
          </a:p>
        </p:txBody>
      </p:sp>
    </p:spTree>
    <p:extLst>
      <p:ext uri="{BB962C8B-B14F-4D97-AF65-F5344CB8AC3E}">
        <p14:creationId xmlns:p14="http://schemas.microsoft.com/office/powerpoint/2010/main" val="41028078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47</a:t>
            </a:fld>
            <a:endParaRPr lang="en-US" dirty="0"/>
          </a:p>
        </p:txBody>
      </p:sp>
    </p:spTree>
    <p:extLst>
      <p:ext uri="{BB962C8B-B14F-4D97-AF65-F5344CB8AC3E}">
        <p14:creationId xmlns:p14="http://schemas.microsoft.com/office/powerpoint/2010/main" val="3238994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48</a:t>
            </a:fld>
            <a:endParaRPr lang="en-US" dirty="0"/>
          </a:p>
        </p:txBody>
      </p:sp>
    </p:spTree>
    <p:extLst>
      <p:ext uri="{BB962C8B-B14F-4D97-AF65-F5344CB8AC3E}">
        <p14:creationId xmlns:p14="http://schemas.microsoft.com/office/powerpoint/2010/main" val="3002632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dirty="0"/>
          </a:p>
        </p:txBody>
      </p:sp>
    </p:spTree>
    <p:extLst>
      <p:ext uri="{BB962C8B-B14F-4D97-AF65-F5344CB8AC3E}">
        <p14:creationId xmlns:p14="http://schemas.microsoft.com/office/powerpoint/2010/main" val="270113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dirty="0"/>
          </a:p>
        </p:txBody>
      </p:sp>
    </p:spTree>
    <p:extLst>
      <p:ext uri="{BB962C8B-B14F-4D97-AF65-F5344CB8AC3E}">
        <p14:creationId xmlns:p14="http://schemas.microsoft.com/office/powerpoint/2010/main" val="8594986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50</a:t>
            </a:fld>
            <a:endParaRPr lang="en-US" dirty="0"/>
          </a:p>
        </p:txBody>
      </p:sp>
    </p:spTree>
    <p:extLst>
      <p:ext uri="{BB962C8B-B14F-4D97-AF65-F5344CB8AC3E}">
        <p14:creationId xmlns:p14="http://schemas.microsoft.com/office/powerpoint/2010/main" val="16326731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51</a:t>
            </a:fld>
            <a:endParaRPr lang="en-US" dirty="0"/>
          </a:p>
        </p:txBody>
      </p:sp>
    </p:spTree>
    <p:extLst>
      <p:ext uri="{BB962C8B-B14F-4D97-AF65-F5344CB8AC3E}">
        <p14:creationId xmlns:p14="http://schemas.microsoft.com/office/powerpoint/2010/main" val="398389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extLst>
      <p:ext uri="{BB962C8B-B14F-4D97-AF65-F5344CB8AC3E}">
        <p14:creationId xmlns:p14="http://schemas.microsoft.com/office/powerpoint/2010/main" val="349293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val="366725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extLst>
      <p:ext uri="{BB962C8B-B14F-4D97-AF65-F5344CB8AC3E}">
        <p14:creationId xmlns:p14="http://schemas.microsoft.com/office/powerpoint/2010/main" val="2363777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125575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tintimes.com/baby-names-banned-mexico-facebook-harry-potter-terminator-make-list-prohibited-names-sonora-15348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Air_Canad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loc.gov/marc/um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authorities.loc.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hyperlink" Target="http://fineartstitle.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pbs.org/wgbh/nova/vinland/fakes.html" TargetMode="External"/><Relationship Id="rId5" Type="http://schemas.openxmlformats.org/officeDocument/2006/relationships/hyperlink" Target="http://ustar.net/" TargetMode="External"/><Relationship Id="rId4" Type="http://schemas.openxmlformats.org/officeDocument/2006/relationships/hyperlink" Target="http://www.amazon.com/s?me=A2C88R4ZEQ5UH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abynamewizard.com/voyag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7 February 2019</a:t>
            </a:r>
            <a:br>
              <a:rPr lang="en-US" sz="3000" dirty="0" smtClean="0">
                <a:sym typeface="UC Berkeley OS Sign"/>
              </a:rPr>
            </a:br>
            <a:r>
              <a:rPr lang="en-US" sz="3000" dirty="0" smtClean="0">
                <a:sym typeface="UC Berkeley OS Sign"/>
              </a:rPr>
              <a:t> 6) Names and Identifiers</a:t>
            </a:r>
            <a:br>
              <a:rPr lang="en-US" sz="3000" dirty="0" smtClean="0">
                <a:sym typeface="UC Berkeley OS Sign"/>
              </a:rPr>
            </a:br>
            <a:r>
              <a:rPr lang="en-US" sz="3000" dirty="0" smtClean="0">
                <a:sym typeface="UC Berkeley OS Sign"/>
              </a:rPr>
              <a:t> </a:t>
            </a:r>
            <a:endParaRPr lang="en-US" sz="3000" dirty="0" smtClean="0">
              <a:solidFill>
                <a:srgbClr val="002955"/>
              </a:solidFill>
              <a:sym typeface="UC Berkeley OS Sign"/>
            </a:endParaRPr>
          </a:p>
        </p:txBody>
      </p:sp>
    </p:spTree>
    <p:extLst>
      <p:ext uri="{BB962C8B-B14F-4D97-AF65-F5344CB8AC3E}">
        <p14:creationId xmlns:p14="http://schemas.microsoft.com/office/powerpoint/2010/main" val="32836389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3505200"/>
            <a:ext cx="7959818" cy="2933700"/>
          </a:xfrm>
          <a:prstGeom prst="rect">
            <a:avLst/>
          </a:prstGeom>
        </p:spPr>
      </p:pic>
      <p:sp>
        <p:nvSpPr>
          <p:cNvPr id="4" name="TextBox 3"/>
          <p:cNvSpPr txBox="1"/>
          <p:nvPr/>
        </p:nvSpPr>
        <p:spPr>
          <a:xfrm>
            <a:off x="304800" y="381000"/>
            <a:ext cx="8534400" cy="2677656"/>
          </a:xfrm>
          <a:prstGeom prst="rect">
            <a:avLst/>
          </a:prstGeom>
          <a:noFill/>
        </p:spPr>
        <p:txBody>
          <a:bodyPr wrap="square" rtlCol="0">
            <a:spAutoFit/>
          </a:bodyPr>
          <a:lstStyle/>
          <a:p>
            <a:r>
              <a:rPr lang="en-US" sz="2800" dirty="0" smtClean="0"/>
              <a:t>OSHA – In Thai, means “delicious”</a:t>
            </a:r>
          </a:p>
          <a:p>
            <a:endParaRPr lang="en-US" sz="2800" dirty="0"/>
          </a:p>
          <a:p>
            <a:r>
              <a:rPr lang="en-US" sz="2800" dirty="0" smtClean="0"/>
              <a:t>OSHA, the </a:t>
            </a:r>
            <a:r>
              <a:rPr lang="en-US" sz="2800" i="1" dirty="0"/>
              <a:t>Occupational Safety and Health Act of </a:t>
            </a:r>
            <a:r>
              <a:rPr lang="en-US" sz="2800" i="1" dirty="0" smtClean="0"/>
              <a:t>1970,</a:t>
            </a:r>
            <a:r>
              <a:rPr lang="en-US" sz="2800" dirty="0" smtClean="0"/>
              <a:t> </a:t>
            </a:r>
            <a:r>
              <a:rPr lang="en-US" sz="2800" dirty="0"/>
              <a:t>gives employees and their representatives the right to file a complaint and request an OSHA inspection of their workplace if they believe there is a serious hazard </a:t>
            </a:r>
          </a:p>
        </p:txBody>
      </p:sp>
    </p:spTree>
    <p:extLst>
      <p:ext uri="{BB962C8B-B14F-4D97-AF65-F5344CB8AC3E}">
        <p14:creationId xmlns:p14="http://schemas.microsoft.com/office/powerpoint/2010/main" val="3726201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The Most Popular</a:t>
            </a:r>
            <a:br>
              <a:rPr lang="en-US" sz="4000" b="1" dirty="0"/>
            </a:br>
            <a:r>
              <a:rPr lang="en-US" sz="4000" b="1" dirty="0"/>
              <a:t> Fast Food Chain in China </a:t>
            </a:r>
          </a:p>
        </p:txBody>
      </p:sp>
      <p:pic>
        <p:nvPicPr>
          <p:cNvPr id="5" name="Picture 4"/>
          <p:cNvPicPr>
            <a:picLocks noChangeAspect="1"/>
          </p:cNvPicPr>
          <p:nvPr/>
        </p:nvPicPr>
        <p:blipFill>
          <a:blip r:embed="rId3"/>
          <a:stretch>
            <a:fillRect/>
          </a:stretch>
        </p:blipFill>
        <p:spPr>
          <a:xfrm>
            <a:off x="281651" y="1600200"/>
            <a:ext cx="5496393" cy="3657600"/>
          </a:xfrm>
          <a:prstGeom prst="rect">
            <a:avLst/>
          </a:prstGeom>
        </p:spPr>
      </p:pic>
      <p:pic>
        <p:nvPicPr>
          <p:cNvPr id="7" name="Content Placeholder 6"/>
          <p:cNvPicPr>
            <a:picLocks noGrp="1" noChangeAspect="1"/>
          </p:cNvPicPr>
          <p:nvPr>
            <p:ph idx="1"/>
          </p:nvPr>
        </p:nvPicPr>
        <p:blipFill>
          <a:blip r:embed="rId4"/>
          <a:stretch>
            <a:fillRect/>
          </a:stretch>
        </p:blipFill>
        <p:spPr>
          <a:xfrm>
            <a:off x="6019800" y="1939724"/>
            <a:ext cx="2765063" cy="3318076"/>
          </a:xfrm>
          <a:prstGeom prst="rect">
            <a:avLst/>
          </a:prstGeom>
        </p:spPr>
      </p:pic>
      <p:sp>
        <p:nvSpPr>
          <p:cNvPr id="8" name="TextBox 7"/>
          <p:cNvSpPr txBox="1"/>
          <p:nvPr/>
        </p:nvSpPr>
        <p:spPr>
          <a:xfrm>
            <a:off x="152400" y="5334000"/>
            <a:ext cx="8229600" cy="1200329"/>
          </a:xfrm>
          <a:prstGeom prst="rect">
            <a:avLst/>
          </a:prstGeom>
          <a:noFill/>
        </p:spPr>
        <p:txBody>
          <a:bodyPr wrap="square" rtlCol="0">
            <a:spAutoFit/>
          </a:bodyPr>
          <a:lstStyle/>
          <a:p>
            <a:pPr algn="ctr"/>
            <a:r>
              <a:rPr lang="en-US" sz="3600" dirty="0" smtClean="0"/>
              <a:t>A long way from Kentucky, so a name change made sense</a:t>
            </a:r>
            <a:endParaRPr lang="en-US" sz="3600" dirty="0"/>
          </a:p>
        </p:txBody>
      </p:sp>
    </p:spTree>
    <p:extLst>
      <p:ext uri="{BB962C8B-B14F-4D97-AF65-F5344CB8AC3E}">
        <p14:creationId xmlns:p14="http://schemas.microsoft.com/office/powerpoint/2010/main" val="2852294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07269" y="3733800"/>
            <a:ext cx="4186238" cy="2826088"/>
          </a:xfrm>
          <a:prstGeom prst="rect">
            <a:avLst/>
          </a:prstGeom>
        </p:spPr>
      </p:pic>
      <p:pic>
        <p:nvPicPr>
          <p:cNvPr id="3" name="Picture 2"/>
          <p:cNvPicPr>
            <a:picLocks noChangeAspect="1"/>
          </p:cNvPicPr>
          <p:nvPr/>
        </p:nvPicPr>
        <p:blipFill>
          <a:blip r:embed="rId4"/>
          <a:stretch>
            <a:fillRect/>
          </a:stretch>
        </p:blipFill>
        <p:spPr>
          <a:xfrm>
            <a:off x="422293" y="532252"/>
            <a:ext cx="3921107" cy="2868173"/>
          </a:xfrm>
          <a:prstGeom prst="rect">
            <a:avLst/>
          </a:prstGeom>
        </p:spPr>
      </p:pic>
      <p:pic>
        <p:nvPicPr>
          <p:cNvPr id="4" name="Picture 3"/>
          <p:cNvPicPr>
            <a:picLocks noChangeAspect="1"/>
          </p:cNvPicPr>
          <p:nvPr/>
        </p:nvPicPr>
        <p:blipFill>
          <a:blip r:embed="rId5"/>
          <a:stretch>
            <a:fillRect/>
          </a:stretch>
        </p:blipFill>
        <p:spPr>
          <a:xfrm>
            <a:off x="4824726" y="682388"/>
            <a:ext cx="3951325" cy="2712350"/>
          </a:xfrm>
          <a:prstGeom prst="rect">
            <a:avLst/>
          </a:prstGeom>
        </p:spPr>
      </p:pic>
      <p:pic>
        <p:nvPicPr>
          <p:cNvPr id="5" name="Picture 4"/>
          <p:cNvPicPr>
            <a:picLocks noChangeAspect="1"/>
          </p:cNvPicPr>
          <p:nvPr/>
        </p:nvPicPr>
        <p:blipFill>
          <a:blip r:embed="rId6"/>
          <a:stretch>
            <a:fillRect/>
          </a:stretch>
        </p:blipFill>
        <p:spPr>
          <a:xfrm>
            <a:off x="673644" y="3988356"/>
            <a:ext cx="3700463" cy="2552198"/>
          </a:xfrm>
          <a:prstGeom prst="rect">
            <a:avLst/>
          </a:prstGeom>
        </p:spPr>
      </p:pic>
      <p:sp>
        <p:nvSpPr>
          <p:cNvPr id="6" name="TextBox 5"/>
          <p:cNvSpPr txBox="1"/>
          <p:nvPr/>
        </p:nvSpPr>
        <p:spPr>
          <a:xfrm>
            <a:off x="450376" y="1965278"/>
            <a:ext cx="1683224" cy="646331"/>
          </a:xfrm>
          <a:prstGeom prst="rect">
            <a:avLst/>
          </a:prstGeom>
          <a:noFill/>
        </p:spPr>
        <p:txBody>
          <a:bodyPr wrap="square" rtlCol="0">
            <a:spAutoFit/>
          </a:bodyPr>
          <a:lstStyle/>
          <a:p>
            <a:r>
              <a:rPr lang="en-US" sz="3600" b="1" dirty="0" smtClean="0"/>
              <a:t>ROCKY</a:t>
            </a:r>
            <a:endParaRPr lang="en-US" sz="3600" b="1" dirty="0"/>
          </a:p>
        </p:txBody>
      </p:sp>
      <p:sp>
        <p:nvSpPr>
          <p:cNvPr id="8" name="Rectangle 7"/>
          <p:cNvSpPr/>
          <p:nvPr/>
        </p:nvSpPr>
        <p:spPr>
          <a:xfrm>
            <a:off x="6858000" y="1965277"/>
            <a:ext cx="1252266" cy="646331"/>
          </a:xfrm>
          <a:prstGeom prst="rect">
            <a:avLst/>
          </a:prstGeom>
        </p:spPr>
        <p:txBody>
          <a:bodyPr wrap="none">
            <a:spAutoFit/>
          </a:bodyPr>
          <a:lstStyle/>
          <a:p>
            <a:r>
              <a:rPr lang="en-US" sz="3600" b="1" dirty="0" smtClean="0"/>
              <a:t>ALICE</a:t>
            </a:r>
            <a:endParaRPr lang="en-US" sz="3600" b="1" dirty="0"/>
          </a:p>
        </p:txBody>
      </p:sp>
      <p:sp>
        <p:nvSpPr>
          <p:cNvPr id="9" name="Rectangle 8"/>
          <p:cNvSpPr/>
          <p:nvPr/>
        </p:nvSpPr>
        <p:spPr>
          <a:xfrm>
            <a:off x="1156065" y="4948979"/>
            <a:ext cx="1367810" cy="646331"/>
          </a:xfrm>
          <a:prstGeom prst="rect">
            <a:avLst/>
          </a:prstGeom>
        </p:spPr>
        <p:txBody>
          <a:bodyPr wrap="none">
            <a:spAutoFit/>
          </a:bodyPr>
          <a:lstStyle/>
          <a:p>
            <a:r>
              <a:rPr lang="en-US" sz="3600" b="1" dirty="0" smtClean="0"/>
              <a:t>NOAH</a:t>
            </a:r>
            <a:endParaRPr lang="en-US" sz="3600" b="1" dirty="0"/>
          </a:p>
        </p:txBody>
      </p:sp>
      <p:sp>
        <p:nvSpPr>
          <p:cNvPr id="10" name="Rectangle 9"/>
          <p:cNvSpPr/>
          <p:nvPr/>
        </p:nvSpPr>
        <p:spPr>
          <a:xfrm>
            <a:off x="5029200" y="4941289"/>
            <a:ext cx="2241319" cy="646331"/>
          </a:xfrm>
          <a:prstGeom prst="rect">
            <a:avLst/>
          </a:prstGeom>
        </p:spPr>
        <p:txBody>
          <a:bodyPr wrap="none">
            <a:spAutoFit/>
          </a:bodyPr>
          <a:lstStyle/>
          <a:p>
            <a:r>
              <a:rPr lang="en-US" sz="3600" b="1" dirty="0" smtClean="0"/>
              <a:t>GABRIELLE</a:t>
            </a:r>
            <a:endParaRPr lang="en-US" sz="3600" b="1" dirty="0"/>
          </a:p>
        </p:txBody>
      </p:sp>
    </p:spTree>
    <p:extLst>
      <p:ext uri="{BB962C8B-B14F-4D97-AF65-F5344CB8AC3E}">
        <p14:creationId xmlns:p14="http://schemas.microsoft.com/office/powerpoint/2010/main" val="3732509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Political “Dirty Tricks” in Ward Listings in the Chicago Phone Book</a:t>
            </a:r>
          </a:p>
        </p:txBody>
      </p:sp>
      <p:sp>
        <p:nvSpPr>
          <p:cNvPr id="3" name="Content Placeholder 2"/>
          <p:cNvSpPr>
            <a:spLocks noGrp="1"/>
          </p:cNvSpPr>
          <p:nvPr>
            <p:ph sz="half" idx="1"/>
          </p:nvPr>
        </p:nvSpPr>
        <p:spPr>
          <a:xfrm>
            <a:off x="4648200" y="1600201"/>
            <a:ext cx="1371600" cy="3733800"/>
          </a:xfrm>
        </p:spPr>
        <p:txBody>
          <a:bodyPr>
            <a:normAutofit/>
          </a:bodyPr>
          <a:lstStyle/>
          <a:p>
            <a:r>
              <a:rPr lang="en-US" dirty="0" smtClean="0"/>
              <a:t>1</a:t>
            </a:r>
            <a:r>
              <a:rPr lang="en-US" baseline="30000" dirty="0" smtClean="0"/>
              <a:t>st</a:t>
            </a:r>
          </a:p>
          <a:p>
            <a:r>
              <a:rPr lang="en-US" dirty="0" smtClean="0"/>
              <a:t>2</a:t>
            </a:r>
            <a:r>
              <a:rPr lang="en-US" baseline="30000" dirty="0" smtClean="0"/>
              <a:t>nd</a:t>
            </a:r>
            <a:endParaRPr lang="en-US" dirty="0" smtClean="0"/>
          </a:p>
          <a:p>
            <a:r>
              <a:rPr lang="en-US" dirty="0" smtClean="0"/>
              <a:t>3</a:t>
            </a:r>
            <a:r>
              <a:rPr lang="en-US" baseline="30000" dirty="0" smtClean="0"/>
              <a:t>rd</a:t>
            </a:r>
            <a:endParaRPr lang="en-US" dirty="0" smtClean="0"/>
          </a:p>
          <a:p>
            <a:r>
              <a:rPr lang="en-US" dirty="0" smtClean="0"/>
              <a:t>4</a:t>
            </a:r>
            <a:r>
              <a:rPr lang="en-US" baseline="30000" dirty="0" smtClean="0"/>
              <a:t>th</a:t>
            </a:r>
            <a:endParaRPr lang="en-US" dirty="0" smtClean="0"/>
          </a:p>
          <a:p>
            <a:r>
              <a:rPr lang="en-US" dirty="0" smtClean="0"/>
              <a:t>5</a:t>
            </a:r>
            <a:r>
              <a:rPr lang="en-US" baseline="30000" dirty="0" smtClean="0"/>
              <a:t>th</a:t>
            </a:r>
            <a:endParaRPr lang="en-US" dirty="0" smtClean="0"/>
          </a:p>
          <a:p>
            <a:r>
              <a:rPr lang="en-US" dirty="0" smtClean="0"/>
              <a:t>6</a:t>
            </a:r>
            <a:r>
              <a:rPr lang="en-US" baseline="30000" dirty="0" smtClean="0"/>
              <a:t>th</a:t>
            </a:r>
            <a:endParaRPr lang="en-US" dirty="0" smtClean="0"/>
          </a:p>
          <a:p>
            <a:r>
              <a:rPr lang="en-US" dirty="0" smtClean="0"/>
              <a:t>7</a:t>
            </a:r>
            <a:r>
              <a:rPr lang="en-US" baseline="30000" dirty="0" smtClean="0"/>
              <a:t>th</a:t>
            </a:r>
            <a:endParaRPr lang="en-US" dirty="0" smtClean="0"/>
          </a:p>
        </p:txBody>
      </p:sp>
      <p:sp>
        <p:nvSpPr>
          <p:cNvPr id="4" name="Content Placeholder 3"/>
          <p:cNvSpPr>
            <a:spLocks noGrp="1"/>
          </p:cNvSpPr>
          <p:nvPr>
            <p:ph sz="half" idx="2"/>
          </p:nvPr>
        </p:nvSpPr>
        <p:spPr>
          <a:xfrm>
            <a:off x="6324600" y="1600201"/>
            <a:ext cx="1752600" cy="3657599"/>
          </a:xfrm>
        </p:spPr>
        <p:txBody>
          <a:bodyPr>
            <a:normAutofit/>
          </a:bodyPr>
          <a:lstStyle/>
          <a:p>
            <a:r>
              <a:rPr lang="en-US" dirty="0" smtClean="0"/>
              <a:t>Fifth</a:t>
            </a:r>
          </a:p>
          <a:p>
            <a:r>
              <a:rPr lang="en-US" dirty="0" smtClean="0"/>
              <a:t>First</a:t>
            </a:r>
          </a:p>
          <a:p>
            <a:r>
              <a:rPr lang="en-US" dirty="0" smtClean="0"/>
              <a:t>Fourth</a:t>
            </a:r>
          </a:p>
          <a:p>
            <a:r>
              <a:rPr lang="en-US" dirty="0" smtClean="0"/>
              <a:t>Second</a:t>
            </a:r>
          </a:p>
          <a:p>
            <a:r>
              <a:rPr lang="en-US" dirty="0" smtClean="0"/>
              <a:t>Seventh</a:t>
            </a:r>
          </a:p>
          <a:p>
            <a:r>
              <a:rPr lang="en-US" dirty="0" smtClean="0"/>
              <a:t>Sixth</a:t>
            </a:r>
          </a:p>
          <a:p>
            <a:r>
              <a:rPr lang="en-US" dirty="0" smtClean="0"/>
              <a:t>Third</a:t>
            </a:r>
          </a:p>
        </p:txBody>
      </p:sp>
      <p:pic>
        <p:nvPicPr>
          <p:cNvPr id="4098" name="Picture 2"/>
          <p:cNvPicPr>
            <a:picLocks noChangeAspect="1" noChangeArrowheads="1"/>
          </p:cNvPicPr>
          <p:nvPr/>
        </p:nvPicPr>
        <p:blipFill>
          <a:blip r:embed="rId3" cstate="print"/>
          <a:srcRect/>
          <a:stretch>
            <a:fillRect/>
          </a:stretch>
        </p:blipFill>
        <p:spPr bwMode="auto">
          <a:xfrm>
            <a:off x="609600" y="1981200"/>
            <a:ext cx="3429000" cy="3429000"/>
          </a:xfrm>
          <a:prstGeom prst="rect">
            <a:avLst/>
          </a:prstGeom>
          <a:noFill/>
          <a:ln w="9525">
            <a:noFill/>
            <a:miter lim="800000"/>
            <a:headEnd/>
            <a:tailEnd/>
          </a:ln>
        </p:spPr>
      </p:pic>
      <p:sp>
        <p:nvSpPr>
          <p:cNvPr id="6" name="TextBox 5"/>
          <p:cNvSpPr txBox="1"/>
          <p:nvPr/>
        </p:nvSpPr>
        <p:spPr>
          <a:xfrm>
            <a:off x="457200" y="5638800"/>
            <a:ext cx="8686800" cy="1200329"/>
          </a:xfrm>
          <a:prstGeom prst="rect">
            <a:avLst/>
          </a:prstGeom>
          <a:noFill/>
        </p:spPr>
        <p:txBody>
          <a:bodyPr wrap="square" rtlCol="0">
            <a:spAutoFit/>
          </a:bodyPr>
          <a:lstStyle/>
          <a:p>
            <a:r>
              <a:rPr lang="en-US" sz="2400" dirty="0" smtClean="0"/>
              <a:t>Democratic  party offices (left) appeared contiguously; Because  the numerals were spelled out, Republican party offices (right) were scattered in the phone book, making then hard to find</a:t>
            </a:r>
            <a:endParaRPr lang="en-US" sz="2400" dirty="0"/>
          </a:p>
        </p:txBody>
      </p:sp>
    </p:spTree>
    <p:extLst>
      <p:ext uri="{BB962C8B-B14F-4D97-AF65-F5344CB8AC3E}">
        <p14:creationId xmlns:p14="http://schemas.microsoft.com/office/powerpoint/2010/main" val="1666169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Naming Laws</a:t>
            </a:r>
          </a:p>
        </p:txBody>
      </p:sp>
      <p:sp>
        <p:nvSpPr>
          <p:cNvPr id="3" name="Content Placeholder 2"/>
          <p:cNvSpPr>
            <a:spLocks noGrp="1"/>
          </p:cNvSpPr>
          <p:nvPr>
            <p:ph idx="1"/>
          </p:nvPr>
        </p:nvSpPr>
        <p:spPr/>
        <p:txBody>
          <a:bodyPr>
            <a:normAutofit fontScale="92500" lnSpcReduction="10000"/>
          </a:bodyPr>
          <a:lstStyle/>
          <a:p>
            <a:r>
              <a:rPr lang="en-US" dirty="0" smtClean="0"/>
              <a:t>Many countries have laws that restrict the names that can be given to children</a:t>
            </a:r>
          </a:p>
          <a:p>
            <a:r>
              <a:rPr lang="en-US" dirty="0" smtClean="0"/>
              <a:t>Many countries require that names “indicate gender”</a:t>
            </a:r>
          </a:p>
          <a:p>
            <a:r>
              <a:rPr lang="en-US" dirty="0" smtClean="0"/>
              <a:t>Many countries prohibit names that “might offend a reasonable person” or cause trouble for the child</a:t>
            </a:r>
          </a:p>
          <a:p>
            <a:r>
              <a:rPr lang="en-US" dirty="0" smtClean="0"/>
              <a:t>See:  </a:t>
            </a:r>
            <a:r>
              <a:rPr lang="en-US" dirty="0"/>
              <a:t>Larson, C. F. (2011). Naming Baby: The Constitutional Dimensions of Parental Naming Rights. </a:t>
            </a:r>
            <a:r>
              <a:rPr lang="en-US" i="1" dirty="0"/>
              <a:t>Geo. Wash. L. Rev.</a:t>
            </a:r>
            <a:r>
              <a:rPr lang="en-US" dirty="0"/>
              <a:t>, </a:t>
            </a:r>
            <a:r>
              <a:rPr lang="en-US" i="1" dirty="0"/>
              <a:t>80</a:t>
            </a:r>
            <a:r>
              <a:rPr lang="en-US" dirty="0"/>
              <a:t>, 159.</a:t>
            </a:r>
          </a:p>
        </p:txBody>
      </p:sp>
    </p:spTree>
    <p:extLst>
      <p:ext uri="{BB962C8B-B14F-4D97-AF65-F5344CB8AC3E}">
        <p14:creationId xmlns:p14="http://schemas.microsoft.com/office/powerpoint/2010/main" val="926434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Jordan (Taylor, Ryan…)</a:t>
            </a:r>
          </a:p>
        </p:txBody>
      </p:sp>
      <p:pic>
        <p:nvPicPr>
          <p:cNvPr id="4" name="Content Placeholder 3"/>
          <p:cNvPicPr>
            <a:picLocks noGrp="1" noChangeAspect="1"/>
          </p:cNvPicPr>
          <p:nvPr>
            <p:ph idx="1"/>
          </p:nvPr>
        </p:nvPicPr>
        <p:blipFill>
          <a:blip r:embed="rId3"/>
          <a:stretch>
            <a:fillRect/>
          </a:stretch>
        </p:blipFill>
        <p:spPr>
          <a:xfrm>
            <a:off x="1179516" y="1600200"/>
            <a:ext cx="6784967" cy="4525963"/>
          </a:xfrm>
          <a:prstGeom prst="rect">
            <a:avLst/>
          </a:prstGeom>
        </p:spPr>
      </p:pic>
    </p:spTree>
    <p:extLst>
      <p:ext uri="{BB962C8B-B14F-4D97-AF65-F5344CB8AC3E}">
        <p14:creationId xmlns:p14="http://schemas.microsoft.com/office/powerpoint/2010/main" val="1790208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hlinkClick r:id="rId3"/>
              </a:rPr>
              <a:t>Sonoran List of Prohibited Names</a:t>
            </a:r>
            <a:endParaRPr lang="en-US" sz="4000" b="1" dirty="0"/>
          </a:p>
        </p:txBody>
      </p:sp>
      <p:sp>
        <p:nvSpPr>
          <p:cNvPr id="3" name="Content Placeholder 2"/>
          <p:cNvSpPr>
            <a:spLocks noGrp="1"/>
          </p:cNvSpPr>
          <p:nvPr>
            <p:ph idx="1"/>
          </p:nvPr>
        </p:nvSpPr>
        <p:spPr>
          <a:xfrm>
            <a:off x="500122" y="1359994"/>
            <a:ext cx="1862078" cy="4525963"/>
          </a:xfrm>
        </p:spPr>
        <p:txBody>
          <a:bodyPr>
            <a:normAutofit fontScale="70000" lnSpcReduction="20000"/>
          </a:bodyPr>
          <a:lstStyle/>
          <a:p>
            <a:pPr marL="0" indent="0">
              <a:buNone/>
            </a:pPr>
            <a:r>
              <a:rPr lang="es-ES" dirty="0"/>
              <a:t>Aceituno</a:t>
            </a:r>
            <a:br>
              <a:rPr lang="es-ES" dirty="0"/>
            </a:br>
            <a:r>
              <a:rPr lang="es-ES" dirty="0"/>
              <a:t>All Power</a:t>
            </a:r>
            <a:br>
              <a:rPr lang="es-ES" dirty="0"/>
            </a:br>
            <a:r>
              <a:rPr lang="es-ES" dirty="0"/>
              <a:t>Anivdelarev</a:t>
            </a:r>
            <a:br>
              <a:rPr lang="es-ES" dirty="0"/>
            </a:br>
            <a:r>
              <a:rPr lang="es-ES" dirty="0"/>
              <a:t>Aguinaldo</a:t>
            </a:r>
            <a:br>
              <a:rPr lang="es-ES" dirty="0"/>
            </a:br>
            <a:r>
              <a:rPr lang="es-ES" dirty="0"/>
              <a:t>Batman</a:t>
            </a:r>
            <a:br>
              <a:rPr lang="es-ES" dirty="0"/>
            </a:br>
            <a:r>
              <a:rPr lang="es-ES" dirty="0"/>
              <a:t>Benefecia</a:t>
            </a:r>
            <a:br>
              <a:rPr lang="es-ES" dirty="0"/>
            </a:br>
            <a:r>
              <a:rPr lang="es-ES" dirty="0"/>
              <a:t>Burger King</a:t>
            </a:r>
            <a:br>
              <a:rPr lang="es-ES" dirty="0"/>
            </a:br>
            <a:r>
              <a:rPr lang="es-ES" dirty="0"/>
              <a:t>Caraciola</a:t>
            </a:r>
            <a:br>
              <a:rPr lang="es-ES" dirty="0"/>
            </a:br>
            <a:r>
              <a:rPr lang="es-ES" dirty="0"/>
              <a:t>Caralampio</a:t>
            </a:r>
            <a:br>
              <a:rPr lang="es-ES" dirty="0"/>
            </a:br>
            <a:r>
              <a:rPr lang="es-ES" dirty="0"/>
              <a:t>Cheyenne</a:t>
            </a:r>
            <a:br>
              <a:rPr lang="es-ES" dirty="0"/>
            </a:br>
            <a:r>
              <a:rPr lang="es-ES" dirty="0"/>
              <a:t>Christmas Day</a:t>
            </a:r>
            <a:br>
              <a:rPr lang="es-ES" dirty="0"/>
            </a:br>
            <a:r>
              <a:rPr lang="es-ES" dirty="0"/>
              <a:t>Cacerolo</a:t>
            </a:r>
            <a:br>
              <a:rPr lang="es-ES" dirty="0"/>
            </a:br>
            <a:r>
              <a:rPr lang="es-ES" dirty="0"/>
              <a:t>Cesárea</a:t>
            </a:r>
            <a:br>
              <a:rPr lang="es-ES" dirty="0"/>
            </a:br>
            <a:r>
              <a:rPr lang="es-ES" dirty="0"/>
              <a:t>Circuncisión</a:t>
            </a:r>
            <a:br>
              <a:rPr lang="es-ES" dirty="0"/>
            </a:br>
            <a:r>
              <a:rPr lang="es-ES" dirty="0"/>
              <a:t>Culebro</a:t>
            </a:r>
            <a:endParaRPr lang="en-US" dirty="0"/>
          </a:p>
        </p:txBody>
      </p:sp>
      <p:sp>
        <p:nvSpPr>
          <p:cNvPr id="4" name="Rectangle 3"/>
          <p:cNvSpPr/>
          <p:nvPr/>
        </p:nvSpPr>
        <p:spPr>
          <a:xfrm>
            <a:off x="2289377" y="1359994"/>
            <a:ext cx="2057400" cy="4161780"/>
          </a:xfrm>
          <a:prstGeom prst="rect">
            <a:avLst/>
          </a:prstGeom>
        </p:spPr>
        <p:txBody>
          <a:bodyPr wrap="square">
            <a:spAutoFit/>
          </a:bodyPr>
          <a:lstStyle/>
          <a:p>
            <a:pPr>
              <a:lnSpc>
                <a:spcPct val="80000"/>
              </a:lnSpc>
              <a:spcBef>
                <a:spcPct val="20000"/>
              </a:spcBef>
            </a:pPr>
            <a:r>
              <a:rPr lang="en-US" sz="2200" dirty="0"/>
              <a:t>Delgadina</a:t>
            </a:r>
            <a:br>
              <a:rPr lang="en-US" sz="2200" dirty="0"/>
            </a:br>
            <a:r>
              <a:rPr lang="en-US" sz="2200" dirty="0"/>
              <a:t>Diodoro</a:t>
            </a:r>
            <a:br>
              <a:rPr lang="en-US" sz="2200" dirty="0"/>
            </a:br>
            <a:r>
              <a:rPr lang="en-US" sz="2200" dirty="0"/>
              <a:t>Email</a:t>
            </a:r>
            <a:br>
              <a:rPr lang="en-US" sz="2200" dirty="0"/>
            </a:br>
            <a:r>
              <a:rPr lang="en-US" sz="2200" dirty="0"/>
              <a:t>Escroto</a:t>
            </a:r>
            <a:br>
              <a:rPr lang="en-US" sz="2200" dirty="0"/>
            </a:br>
            <a:r>
              <a:rPr lang="en-US" sz="2200" dirty="0"/>
              <a:t>Espinacia</a:t>
            </a:r>
            <a:br>
              <a:rPr lang="en-US" sz="2200" dirty="0"/>
            </a:br>
            <a:r>
              <a:rPr lang="en-US" sz="2200" dirty="0"/>
              <a:t>Facebook</a:t>
            </a:r>
            <a:br>
              <a:rPr lang="en-US" sz="2200" dirty="0"/>
            </a:br>
            <a:r>
              <a:rPr lang="en-US" sz="2200" dirty="0"/>
              <a:t>Fulanito</a:t>
            </a:r>
            <a:br>
              <a:rPr lang="en-US" sz="2200" dirty="0"/>
            </a:br>
            <a:r>
              <a:rPr lang="en-US" sz="2200" dirty="0"/>
              <a:t>Gordonia</a:t>
            </a:r>
            <a:br>
              <a:rPr lang="en-US" sz="2200" dirty="0"/>
            </a:br>
            <a:r>
              <a:rPr lang="en-US" sz="2200" dirty="0"/>
              <a:t>Gorgonio</a:t>
            </a:r>
            <a:br>
              <a:rPr lang="en-US" sz="2200" dirty="0"/>
            </a:br>
            <a:r>
              <a:rPr lang="en-US" sz="2200" dirty="0"/>
              <a:t>Harry Potter</a:t>
            </a:r>
            <a:br>
              <a:rPr lang="en-US" sz="2200" dirty="0"/>
            </a:br>
            <a:r>
              <a:rPr lang="en-US" sz="2200" dirty="0"/>
              <a:t>Hermione</a:t>
            </a:r>
            <a:br>
              <a:rPr lang="en-US" sz="2200" dirty="0"/>
            </a:br>
            <a:r>
              <a:rPr lang="en-US" sz="2200" dirty="0"/>
              <a:t>Hitler</a:t>
            </a:r>
            <a:br>
              <a:rPr lang="en-US" sz="2200" dirty="0"/>
            </a:br>
            <a:r>
              <a:rPr lang="en-US" sz="2200" dirty="0"/>
              <a:t>Hurraca</a:t>
            </a:r>
            <a:br>
              <a:rPr lang="en-US" sz="2200" dirty="0"/>
            </a:br>
            <a:r>
              <a:rPr lang="en-US" sz="2200" dirty="0"/>
              <a:t>Iluminada</a:t>
            </a:r>
            <a:br>
              <a:rPr lang="en-US" sz="2200" dirty="0"/>
            </a:br>
            <a:r>
              <a:rPr lang="en-US" sz="2200" dirty="0"/>
              <a:t>Indio</a:t>
            </a:r>
          </a:p>
        </p:txBody>
      </p:sp>
      <p:sp>
        <p:nvSpPr>
          <p:cNvPr id="5" name="Rectangle 4"/>
          <p:cNvSpPr/>
          <p:nvPr/>
        </p:nvSpPr>
        <p:spPr>
          <a:xfrm>
            <a:off x="4451188" y="1310546"/>
            <a:ext cx="1981200" cy="4432624"/>
          </a:xfrm>
          <a:prstGeom prst="rect">
            <a:avLst/>
          </a:prstGeom>
        </p:spPr>
        <p:txBody>
          <a:bodyPr wrap="square">
            <a:spAutoFit/>
          </a:bodyPr>
          <a:lstStyle/>
          <a:p>
            <a:pPr>
              <a:lnSpc>
                <a:spcPct val="80000"/>
              </a:lnSpc>
              <a:spcBef>
                <a:spcPct val="20000"/>
              </a:spcBef>
            </a:pPr>
            <a:r>
              <a:rPr lang="en-US" sz="2200" dirty="0"/>
              <a:t>James Bond</a:t>
            </a:r>
            <a:br>
              <a:rPr lang="en-US" sz="2200" dirty="0"/>
            </a:br>
            <a:r>
              <a:rPr lang="en-US" sz="2200" dirty="0"/>
              <a:t>Lady Di</a:t>
            </a:r>
            <a:br>
              <a:rPr lang="en-US" sz="2200" dirty="0"/>
            </a:br>
            <a:r>
              <a:rPr lang="en-US" sz="2200" dirty="0"/>
              <a:t>Marciana</a:t>
            </a:r>
            <a:br>
              <a:rPr lang="en-US" sz="2200" dirty="0"/>
            </a:br>
            <a:r>
              <a:rPr lang="en-US" sz="2200" dirty="0"/>
              <a:t>Masiosare</a:t>
            </a:r>
            <a:br>
              <a:rPr lang="en-US" sz="2200" dirty="0"/>
            </a:br>
            <a:r>
              <a:rPr lang="en-US" sz="2200" dirty="0"/>
              <a:t>Micheline</a:t>
            </a:r>
            <a:br>
              <a:rPr lang="en-US" sz="2200" dirty="0"/>
            </a:br>
            <a:r>
              <a:rPr lang="en-US" sz="2200" dirty="0"/>
              <a:t>Patrocinio</a:t>
            </a:r>
            <a:br>
              <a:rPr lang="en-US" sz="2200" dirty="0"/>
            </a:br>
            <a:r>
              <a:rPr lang="en-US" sz="2200" dirty="0"/>
              <a:t>Panuncio</a:t>
            </a:r>
            <a:br>
              <a:rPr lang="en-US" sz="2200" dirty="0"/>
            </a:br>
            <a:r>
              <a:rPr lang="en-US" sz="2200" dirty="0"/>
              <a:t>Petronilo</a:t>
            </a:r>
            <a:br>
              <a:rPr lang="en-US" sz="2200" dirty="0"/>
            </a:br>
            <a:r>
              <a:rPr lang="en-US" sz="2200" dirty="0"/>
              <a:t>Piritipio</a:t>
            </a:r>
            <a:br>
              <a:rPr lang="en-US" sz="2200" dirty="0"/>
            </a:br>
            <a:r>
              <a:rPr lang="en-US" sz="2200" dirty="0"/>
              <a:t>Privado</a:t>
            </a:r>
            <a:br>
              <a:rPr lang="en-US" sz="2200" dirty="0"/>
            </a:br>
            <a:r>
              <a:rPr lang="en-US" sz="2200" dirty="0"/>
              <a:t>Pocahontas</a:t>
            </a:r>
            <a:br>
              <a:rPr lang="en-US" sz="2200" dirty="0"/>
            </a:br>
            <a:r>
              <a:rPr lang="en-US" sz="2200" dirty="0"/>
              <a:t>Procopio</a:t>
            </a:r>
            <a:br>
              <a:rPr lang="en-US" sz="2200" dirty="0"/>
            </a:br>
            <a:r>
              <a:rPr lang="en-US" sz="2200" dirty="0"/>
              <a:t>Pomponio</a:t>
            </a:r>
            <a:br>
              <a:rPr lang="en-US" sz="2200" dirty="0"/>
            </a:br>
            <a:r>
              <a:rPr lang="en-US" sz="2200" dirty="0"/>
              <a:t>Rambo</a:t>
            </a:r>
            <a:br>
              <a:rPr lang="en-US" sz="2200" dirty="0"/>
            </a:br>
            <a:r>
              <a:rPr lang="en-US" sz="2200" dirty="0"/>
              <a:t>Robocop</a:t>
            </a:r>
            <a:br>
              <a:rPr lang="en-US" sz="2200" dirty="0"/>
            </a:br>
            <a:endParaRPr lang="en-US" sz="2200" dirty="0"/>
          </a:p>
        </p:txBody>
      </p:sp>
      <p:sp>
        <p:nvSpPr>
          <p:cNvPr id="6" name="Rectangle 5"/>
          <p:cNvSpPr/>
          <p:nvPr/>
        </p:nvSpPr>
        <p:spPr>
          <a:xfrm>
            <a:off x="6563327" y="1359994"/>
            <a:ext cx="2133600" cy="3890937"/>
          </a:xfrm>
          <a:prstGeom prst="rect">
            <a:avLst/>
          </a:prstGeom>
        </p:spPr>
        <p:txBody>
          <a:bodyPr wrap="square">
            <a:spAutoFit/>
          </a:bodyPr>
          <a:lstStyle/>
          <a:p>
            <a:pPr>
              <a:lnSpc>
                <a:spcPct val="80000"/>
              </a:lnSpc>
              <a:spcBef>
                <a:spcPct val="20000"/>
              </a:spcBef>
            </a:pPr>
            <a:r>
              <a:rPr lang="en-US" sz="2200" dirty="0"/>
              <a:t>Rocky</a:t>
            </a:r>
            <a:br>
              <a:rPr lang="en-US" sz="2200" dirty="0"/>
            </a:br>
            <a:r>
              <a:rPr lang="en-US" sz="2200" dirty="0"/>
              <a:t>Rolling Stone</a:t>
            </a:r>
            <a:br>
              <a:rPr lang="en-US" sz="2200" dirty="0"/>
            </a:br>
            <a:r>
              <a:rPr lang="en-US" sz="2200" dirty="0"/>
              <a:t>Terminator</a:t>
            </a:r>
            <a:br>
              <a:rPr lang="en-US" sz="2200" dirty="0"/>
            </a:br>
            <a:r>
              <a:rPr lang="en-US" sz="2200" dirty="0"/>
              <a:t>Sonora querida</a:t>
            </a:r>
            <a:br>
              <a:rPr lang="en-US" sz="2200" dirty="0"/>
            </a:br>
            <a:r>
              <a:rPr lang="en-US" sz="2200" dirty="0"/>
              <a:t>Sobeida</a:t>
            </a:r>
            <a:br>
              <a:rPr lang="en-US" sz="2200" dirty="0"/>
            </a:br>
            <a:r>
              <a:rPr lang="en-US" sz="2200" dirty="0"/>
              <a:t>Telesforo</a:t>
            </a:r>
            <a:br>
              <a:rPr lang="en-US" sz="2200" dirty="0"/>
            </a:br>
            <a:r>
              <a:rPr lang="en-US" sz="2200" dirty="0"/>
              <a:t>Tránsito</a:t>
            </a:r>
            <a:br>
              <a:rPr lang="en-US" sz="2200" dirty="0"/>
            </a:br>
            <a:r>
              <a:rPr lang="en-US" sz="2200" dirty="0"/>
              <a:t>Tremebundo</a:t>
            </a:r>
            <a:br>
              <a:rPr lang="en-US" sz="2200" dirty="0"/>
            </a:br>
            <a:r>
              <a:rPr lang="en-US" sz="2200" dirty="0"/>
              <a:t>Twitter</a:t>
            </a:r>
            <a:br>
              <a:rPr lang="en-US" sz="2200" dirty="0"/>
            </a:br>
            <a:r>
              <a:rPr lang="en-US" sz="2200" dirty="0"/>
              <a:t>Usnavy</a:t>
            </a:r>
            <a:br>
              <a:rPr lang="en-US" sz="2200" dirty="0"/>
            </a:br>
            <a:r>
              <a:rPr lang="en-US" sz="2200" dirty="0"/>
              <a:t>Virgen</a:t>
            </a:r>
            <a:br>
              <a:rPr lang="en-US" sz="2200" dirty="0"/>
            </a:br>
            <a:r>
              <a:rPr lang="en-US" sz="2200" dirty="0"/>
              <a:t>Verulo</a:t>
            </a:r>
            <a:br>
              <a:rPr lang="en-US" sz="2200" dirty="0"/>
            </a:br>
            <a:r>
              <a:rPr lang="en-US" sz="2200" dirty="0"/>
              <a:t>Yahoo</a:t>
            </a:r>
            <a:br>
              <a:rPr lang="en-US" sz="2200" dirty="0"/>
            </a:br>
            <a:r>
              <a:rPr lang="en-US" sz="2200" dirty="0"/>
              <a:t>Zoila Rosa</a:t>
            </a:r>
          </a:p>
        </p:txBody>
      </p:sp>
      <p:sp>
        <p:nvSpPr>
          <p:cNvPr id="7" name="TextBox 6"/>
          <p:cNvSpPr txBox="1"/>
          <p:nvPr/>
        </p:nvSpPr>
        <p:spPr>
          <a:xfrm>
            <a:off x="434049" y="5803487"/>
            <a:ext cx="8262878" cy="923330"/>
          </a:xfrm>
          <a:prstGeom prst="rect">
            <a:avLst/>
          </a:prstGeom>
          <a:noFill/>
        </p:spPr>
        <p:txBody>
          <a:bodyPr wrap="square" rtlCol="0">
            <a:spAutoFit/>
          </a:bodyPr>
          <a:lstStyle/>
          <a:p>
            <a:r>
              <a:rPr lang="en-US" dirty="0"/>
              <a:t>The civil registry </a:t>
            </a:r>
            <a:r>
              <a:rPr lang="en-US" dirty="0" smtClean="0"/>
              <a:t>of Sonora state in Mexico establishes </a:t>
            </a:r>
            <a:r>
              <a:rPr lang="en-US" dirty="0"/>
              <a:t>in Article 46 that it prohibits minors to be registered under names that are pejorative, discriminatory, shameful, degrading, lacking significance or constituting of signs or initials. </a:t>
            </a:r>
          </a:p>
        </p:txBody>
      </p:sp>
    </p:spTree>
    <p:extLst>
      <p:ext uri="{BB962C8B-B14F-4D97-AF65-F5344CB8AC3E}">
        <p14:creationId xmlns:p14="http://schemas.microsoft.com/office/powerpoint/2010/main" val="2830597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“China Lucky Numbers” for Air Travel (Wikipedia)</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00200"/>
            <a:ext cx="8305800" cy="5459987"/>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hlinkClick r:id="rId3" tooltip="Air Canada"/>
              </a:rPr>
              <a:t> </a:t>
            </a:r>
            <a:r>
              <a:rPr lang="en-US" sz="2800" dirty="0" smtClean="0"/>
              <a:t>Air Canada route, Shanghai to Toronto: Flight AC</a:t>
            </a:r>
            <a:r>
              <a:rPr lang="en-US" sz="2800" dirty="0" smtClean="0">
                <a:solidFill>
                  <a:srgbClr val="FF0000"/>
                </a:solidFill>
              </a:rPr>
              <a:t>88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KLM route, Hong Kong to Amsterdam: Flight KL</a:t>
            </a:r>
            <a:r>
              <a:rPr lang="en-US" sz="2800" dirty="0" smtClean="0">
                <a:solidFill>
                  <a:srgbClr val="FF0000"/>
                </a:solidFill>
              </a:rPr>
              <a:t>888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err="1" smtClean="0"/>
              <a:t>Etihad</a:t>
            </a:r>
            <a:r>
              <a:rPr lang="en-US" sz="2800" dirty="0" smtClean="0"/>
              <a:t> Airways route, Abu Dhabi to Beijing then onwards to Nagoya:  Flight EY</a:t>
            </a:r>
            <a:r>
              <a:rPr lang="en-US" sz="2800" dirty="0" smtClean="0">
                <a:solidFill>
                  <a:srgbClr val="FF0000"/>
                </a:solidFill>
              </a:rPr>
              <a:t>888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United Airlines, Beijing to San Francisco: Flight UA</a:t>
            </a:r>
            <a:r>
              <a:rPr lang="en-US" sz="2800" dirty="0" smtClean="0">
                <a:solidFill>
                  <a:srgbClr val="FF0000"/>
                </a:solidFill>
              </a:rPr>
              <a:t>888</a:t>
            </a:r>
            <a:r>
              <a:rPr lang="en-US" sz="2800" dirty="0" smtClean="0"/>
              <a:t>, and the route from Beijing to Newark is Flight UA</a:t>
            </a:r>
            <a:r>
              <a:rPr lang="en-US" sz="2800" dirty="0" smtClean="0">
                <a:solidFill>
                  <a:srgbClr val="FF0000"/>
                </a:solidFill>
              </a:rPr>
              <a:t>88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Air Astana, Beijing to </a:t>
            </a:r>
            <a:r>
              <a:rPr lang="en-US" sz="2800" dirty="0" err="1" smtClean="0"/>
              <a:t>Almaty</a:t>
            </a:r>
            <a:r>
              <a:rPr lang="en-US" sz="2800" dirty="0" smtClean="0"/>
              <a:t>:  Flight KC</a:t>
            </a:r>
            <a:r>
              <a:rPr lang="en-US" sz="2800" dirty="0" smtClean="0">
                <a:solidFill>
                  <a:srgbClr val="FF0000"/>
                </a:solidFill>
              </a:rPr>
              <a:t>888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British Airways, Chengdu to London: Flight BA</a:t>
            </a:r>
            <a:r>
              <a:rPr lang="en-US" sz="2800" dirty="0" smtClean="0">
                <a:solidFill>
                  <a:srgbClr val="FF0000"/>
                </a:solidFill>
              </a:rPr>
              <a:t>88</a:t>
            </a: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Cathay Pacific's from Hong Kong to Vancouver and New York is CX</a:t>
            </a:r>
            <a:r>
              <a:rPr lang="en-US" sz="2800" dirty="0" smtClean="0">
                <a:solidFill>
                  <a:srgbClr val="FF0000"/>
                </a:solidFill>
              </a:rPr>
              <a:t>888</a:t>
            </a:r>
          </a:p>
          <a:p>
            <a:endParaRPr lang="en-US" sz="2800" dirty="0" smtClean="0"/>
          </a:p>
        </p:txBody>
      </p:sp>
    </p:spTree>
    <p:extLst>
      <p:ext uri="{BB962C8B-B14F-4D97-AF65-F5344CB8AC3E}">
        <p14:creationId xmlns:p14="http://schemas.microsoft.com/office/powerpoint/2010/main" val="237475952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Variant Forms of Names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28800"/>
            <a:ext cx="8036719" cy="3274260"/>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A generic problem in resource description is dealing with variant name forms</a:t>
            </a:r>
          </a:p>
          <a:p>
            <a:pPr marL="8001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Same person (or resource) uses or is given different names</a:t>
            </a:r>
          </a:p>
          <a:p>
            <a:pPr marL="8001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Different people (or resources) use the same name</a:t>
            </a:r>
            <a:endParaRPr lang="en-US" sz="32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34871145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096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Naming the Same Song?</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1600200" y="1066800"/>
            <a:ext cx="5918856" cy="4866232"/>
          </a:xfrm>
        </p:spPr>
      </p:pic>
      <p:sp>
        <p:nvSpPr>
          <p:cNvPr id="5" name="TextBox 4"/>
          <p:cNvSpPr txBox="1"/>
          <p:nvPr/>
        </p:nvSpPr>
        <p:spPr>
          <a:xfrm>
            <a:off x="1676400" y="6096000"/>
            <a:ext cx="5943600" cy="369332"/>
          </a:xfrm>
          <a:prstGeom prst="rect">
            <a:avLst/>
          </a:prstGeom>
          <a:noFill/>
        </p:spPr>
        <p:txBody>
          <a:bodyPr wrap="square" rtlCol="0">
            <a:spAutoFit/>
          </a:bodyPr>
          <a:lstStyle/>
          <a:p>
            <a:r>
              <a:rPr lang="en-US" dirty="0" err="1" smtClean="0"/>
              <a:t>Hemerly</a:t>
            </a:r>
            <a:r>
              <a:rPr lang="en-US" dirty="0" smtClean="0"/>
              <a:t> 2011</a:t>
            </a:r>
            <a:endParaRPr lang="en-US" dirty="0"/>
          </a:p>
        </p:txBody>
      </p:sp>
    </p:spTree>
    <p:extLst>
      <p:ext uri="{BB962C8B-B14F-4D97-AF65-F5344CB8AC3E}">
        <p14:creationId xmlns:p14="http://schemas.microsoft.com/office/powerpoint/2010/main" val="25819383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447800" y="1447800"/>
            <a:ext cx="5867400" cy="5296711"/>
          </a:xfrm>
          <a:prstGeom prst="rect">
            <a:avLst/>
          </a:prstGeom>
        </p:spPr>
      </p:pic>
      <p:sp>
        <p:nvSpPr>
          <p:cNvPr id="5" name="Title 1"/>
          <p:cNvSpPr>
            <a:spLocks noGrp="1"/>
          </p:cNvSpPr>
          <p:nvPr>
            <p:ph type="title"/>
          </p:nvPr>
        </p:nvSpPr>
        <p:spPr>
          <a:xfrm>
            <a:off x="457200" y="1524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smtClean="0">
                <a:sym typeface="UC Berkeley OS Sign"/>
              </a:rPr>
              <a:t>Give Me A Name</a:t>
            </a:r>
            <a:endParaRPr lang="en-US" b="1" dirty="0">
              <a:sym typeface="UC Berkeley OS Sign"/>
            </a:endParaRPr>
          </a:p>
        </p:txBody>
      </p:sp>
    </p:spTree>
    <p:extLst>
      <p:ext uri="{BB962C8B-B14F-4D97-AF65-F5344CB8AC3E}">
        <p14:creationId xmlns:p14="http://schemas.microsoft.com/office/powerpoint/2010/main" val="1377986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09600" y="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Different Forms of “Same” </a:t>
            </a:r>
            <a:r>
              <a:rPr lang="en-US" sz="4000" b="1" dirty="0" smtClean="0">
                <a:sym typeface="UC Berkeley OS Sign"/>
              </a:rPr>
              <a:t/>
            </a:r>
            <a:br>
              <a:rPr lang="en-US" sz="4000" b="1" dirty="0" smtClean="0">
                <a:sym typeface="UC Berkeley OS Sign"/>
              </a:rPr>
            </a:br>
            <a:r>
              <a:rPr lang="en-US" sz="4000" b="1" dirty="0" smtClean="0">
                <a:sym typeface="UC Berkeley OS Sign"/>
              </a:rPr>
              <a:t>Author </a:t>
            </a:r>
            <a:r>
              <a:rPr lang="en-US" sz="4000" b="1" dirty="0">
                <a:sym typeface="UC Berkeley OS Sign"/>
              </a:rPr>
              <a:t>Name</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304799" y="1219200"/>
            <a:ext cx="8659549" cy="4953000"/>
          </a:xfrm>
        </p:spPr>
      </p:pic>
      <p:sp>
        <p:nvSpPr>
          <p:cNvPr id="5" name="TextBox 4"/>
          <p:cNvSpPr txBox="1"/>
          <p:nvPr/>
        </p:nvSpPr>
        <p:spPr>
          <a:xfrm>
            <a:off x="1600200" y="6324600"/>
            <a:ext cx="5943600" cy="369332"/>
          </a:xfrm>
          <a:prstGeom prst="rect">
            <a:avLst/>
          </a:prstGeom>
          <a:noFill/>
        </p:spPr>
        <p:txBody>
          <a:bodyPr wrap="square" rtlCol="0">
            <a:spAutoFit/>
          </a:bodyPr>
          <a:lstStyle/>
          <a:p>
            <a:r>
              <a:rPr lang="en-US" dirty="0" smtClean="0"/>
              <a:t>From an old version of </a:t>
            </a:r>
            <a:r>
              <a:rPr lang="en-US" dirty="0" err="1" smtClean="0"/>
              <a:t>Bowker’s</a:t>
            </a:r>
            <a:r>
              <a:rPr lang="en-US" dirty="0" smtClean="0"/>
              <a:t> Books in Print</a:t>
            </a:r>
          </a:p>
        </p:txBody>
      </p:sp>
    </p:spTree>
    <p:extLst>
      <p:ext uri="{BB962C8B-B14F-4D97-AF65-F5344CB8AC3E}">
        <p14:creationId xmlns:p14="http://schemas.microsoft.com/office/powerpoint/2010/main" val="28294947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096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S</a:t>
            </a:r>
            <a:r>
              <a:rPr lang="en-US" sz="4000" b="1" dirty="0">
                <a:sym typeface="UC Berkeley OS Sign"/>
              </a:rPr>
              <a:t>ame Name for Different Authors</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1219200" y="990600"/>
            <a:ext cx="6942384" cy="5399632"/>
          </a:xfrm>
        </p:spPr>
      </p:pic>
    </p:spTree>
    <p:extLst>
      <p:ext uri="{BB962C8B-B14F-4D97-AF65-F5344CB8AC3E}">
        <p14:creationId xmlns:p14="http://schemas.microsoft.com/office/powerpoint/2010/main" val="111020438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Questions about Names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28800"/>
            <a:ext cx="8036719" cy="527968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How many names should be associated with a information object or resource?</a:t>
            </a:r>
          </a:p>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Should one be designated as the preferred or authoritative form? </a:t>
            </a:r>
            <a:r>
              <a:rPr lang="en-US" sz="3200" dirty="0" smtClean="0">
                <a:solidFill>
                  <a:srgbClr val="FF0000"/>
                </a:solidFill>
                <a:latin typeface="UC Berkeley OS Sign"/>
                <a:cs typeface="Arial" pitchFamily="34" charset="0"/>
                <a:sym typeface="Arial" pitchFamily="34" charset="0"/>
              </a:rPr>
              <a:t>Who decides?</a:t>
            </a:r>
          </a:p>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What references should be made from other possible forms of names that haven't been used?  Should you autocorrect/coerce?</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9296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Normative Forms of Names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371600"/>
            <a:ext cx="8036719" cy="505667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When names appear in multiple forms, one form needs to be chosen; criteria include:</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Fullness (e.g., full names vs. initials only) </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Language of the name</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Spelling (choose predominant form)</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Entry element</a:t>
            </a:r>
          </a:p>
          <a:p>
            <a:pPr marL="12573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"Smith, John" not "John Smith"</a:t>
            </a:r>
          </a:p>
          <a:p>
            <a:pPr marL="12573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"Mao Zedong" or "Zedong, Mao" or "Mao </a:t>
            </a:r>
            <a:r>
              <a:rPr lang="en-US" sz="2800" dirty="0" err="1" smtClean="0">
                <a:latin typeface="UC Berkeley OS Sign"/>
                <a:cs typeface="Arial" pitchFamily="34" charset="0"/>
                <a:sym typeface="Arial" pitchFamily="34" charset="0"/>
              </a:rPr>
              <a:t>Tse</a:t>
            </a:r>
            <a:r>
              <a:rPr lang="en-US" sz="2800" dirty="0" smtClean="0">
                <a:latin typeface="UC Berkeley OS Sign"/>
                <a:cs typeface="Arial" pitchFamily="34" charset="0"/>
                <a:sym typeface="Arial" pitchFamily="34" charset="0"/>
              </a:rPr>
              <a:t> Tung" or ?</a:t>
            </a: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34688499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Authority Control</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28800"/>
            <a:ext cx="8036719" cy="5395866"/>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Authority control is concerned with creation and maintenance of a set of terms that have been chosen as the standard representatives for some resource based on some set of rules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Library of Congress maintains an "authority file" for the names of persons, corporate entities, geographic names of political entities, and titles of works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See </a:t>
            </a:r>
            <a:r>
              <a:rPr lang="en-US" sz="2800" dirty="0" smtClean="0">
                <a:latin typeface="UC Berkeley OS Sign"/>
                <a:cs typeface="Arial" pitchFamily="34" charset="0"/>
                <a:sym typeface="Arial" pitchFamily="34" charset="0"/>
                <a:hlinkClick r:id="rId3"/>
              </a:rPr>
              <a:t>http://www.loc.gov/marc/uma/</a:t>
            </a:r>
            <a:r>
              <a:rPr lang="en-US" sz="2800" dirty="0" smtClean="0">
                <a:latin typeface="UC Berkeley OS Sign"/>
                <a:cs typeface="Arial" pitchFamily="34" charset="0"/>
                <a:sym typeface="Arial" pitchFamily="34" charset="0"/>
              </a:rPr>
              <a:t>  and </a:t>
            </a:r>
            <a:r>
              <a:rPr lang="en-US" sz="2800" dirty="0" smtClean="0">
                <a:latin typeface="UC Berkeley OS Sign"/>
                <a:cs typeface="Arial" pitchFamily="34" charset="0"/>
                <a:sym typeface="Arial" pitchFamily="34" charset="0"/>
                <a:hlinkClick r:id="rId4"/>
              </a:rPr>
              <a:t>http://authorities.loc.gov/</a:t>
            </a:r>
            <a:endParaRPr lang="en-US" sz="2800" dirty="0" smtClean="0">
              <a:latin typeface="UC Berkeley OS Sign"/>
              <a:cs typeface="Arial" pitchFamily="34" charset="0"/>
              <a:sym typeface="Arial" pitchFamily="34" charset="0"/>
            </a:endParaRPr>
          </a:p>
          <a:p>
            <a:endParaRPr lang="en-US" sz="2800" dirty="0" smtClean="0"/>
          </a:p>
          <a:p>
            <a:endParaRPr lang="en-US" sz="2800" dirty="0" smtClean="0"/>
          </a:p>
        </p:txBody>
      </p:sp>
    </p:spTree>
    <p:extLst>
      <p:ext uri="{BB962C8B-B14F-4D97-AF65-F5344CB8AC3E}">
        <p14:creationId xmlns:p14="http://schemas.microsoft.com/office/powerpoint/2010/main" val="36297364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8600" y="1066800"/>
            <a:ext cx="7458075" cy="6067425"/>
          </a:xfrm>
          <a:prstGeom prst="rect">
            <a:avLst/>
          </a:prstGeom>
        </p:spPr>
      </p:pic>
      <p:sp>
        <p:nvSpPr>
          <p:cNvPr id="2" name="Title 1"/>
          <p:cNvSpPr>
            <a:spLocks noGrp="1"/>
          </p:cNvSpPr>
          <p:nvPr>
            <p:ph type="title"/>
          </p:nvPr>
        </p:nvSpPr>
        <p:spPr>
          <a:xfrm>
            <a:off x="5148805" y="457200"/>
            <a:ext cx="3962400" cy="2971800"/>
          </a:xfrm>
        </p:spPr>
        <p:txBody>
          <a:bodyPr>
            <a:normAutofit/>
          </a:bodyPr>
          <a:lstStyle/>
          <a:p>
            <a:r>
              <a:rPr lang="en-US" dirty="0" smtClean="0"/>
              <a:t>My </a:t>
            </a:r>
            <a:br>
              <a:rPr lang="en-US" dirty="0" smtClean="0"/>
            </a:br>
            <a:r>
              <a:rPr lang="en-US" dirty="0" smtClean="0"/>
              <a:t>Library of Congress</a:t>
            </a:r>
            <a:br>
              <a:rPr lang="en-US" dirty="0" smtClean="0"/>
            </a:br>
            <a:r>
              <a:rPr lang="en-US" dirty="0" smtClean="0"/>
              <a:t> Author Record</a:t>
            </a:r>
            <a:endParaRPr lang="en-US" dirty="0"/>
          </a:p>
        </p:txBody>
      </p:sp>
    </p:spTree>
    <p:extLst>
      <p:ext uri="{BB962C8B-B14F-4D97-AF65-F5344CB8AC3E}">
        <p14:creationId xmlns:p14="http://schemas.microsoft.com/office/powerpoint/2010/main" val="2510684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Naming Problems for Places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990600"/>
            <a:ext cx="8590359" cy="53157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Variant forms: St. Petersburg, </a:t>
            </a:r>
            <a:r>
              <a:rPr lang="az-Cyrl-AZ" sz="2400" dirty="0" smtClean="0">
                <a:latin typeface="UC Berkeley OS Sign"/>
                <a:cs typeface="Arial" pitchFamily="34" charset="0"/>
                <a:sym typeface="Arial" pitchFamily="34" charset="0"/>
              </a:rPr>
              <a:t>Санкт Пербургскйй, </a:t>
            </a:r>
            <a:r>
              <a:rPr lang="en-US" sz="2400" dirty="0" smtClean="0">
                <a:latin typeface="UC Berkeley OS Sign"/>
                <a:cs typeface="Arial" pitchFamily="34" charset="0"/>
                <a:sym typeface="Arial" pitchFamily="34" charset="0"/>
              </a:rPr>
              <a:t>Saint-</a:t>
            </a:r>
            <a:r>
              <a:rPr lang="en-US" sz="2400" dirty="0" err="1" smtClean="0">
                <a:latin typeface="UC Berkeley OS Sign"/>
                <a:cs typeface="Arial" pitchFamily="34" charset="0"/>
                <a:sym typeface="Arial" pitchFamily="34" charset="0"/>
              </a:rPr>
              <a:t>Pétersbourg</a:t>
            </a: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Multiple names: </a:t>
            </a:r>
            <a:r>
              <a:rPr lang="en-US" sz="2400" dirty="0" err="1" smtClean="0">
                <a:latin typeface="UC Berkeley OS Sign"/>
                <a:cs typeface="Arial" pitchFamily="34" charset="0"/>
                <a:sym typeface="Arial" pitchFamily="34" charset="0"/>
              </a:rPr>
              <a:t>Cluj</a:t>
            </a:r>
            <a:r>
              <a:rPr lang="en-US" sz="2400" dirty="0" smtClean="0">
                <a:latin typeface="UC Berkeley OS Sign"/>
                <a:cs typeface="Arial" pitchFamily="34" charset="0"/>
                <a:sym typeface="Arial" pitchFamily="34" charset="0"/>
              </a:rPr>
              <a:t>, in Romania / </a:t>
            </a:r>
            <a:r>
              <a:rPr lang="en-US" sz="2400" dirty="0" err="1" smtClean="0">
                <a:latin typeface="UC Berkeley OS Sign"/>
                <a:cs typeface="Arial" pitchFamily="34" charset="0"/>
                <a:sym typeface="Arial" pitchFamily="34" charset="0"/>
              </a:rPr>
              <a:t>Roumania</a:t>
            </a:r>
            <a:r>
              <a:rPr lang="en-US" sz="2400" dirty="0" smtClean="0">
                <a:latin typeface="UC Berkeley OS Sign"/>
                <a:cs typeface="Arial" pitchFamily="34" charset="0"/>
                <a:sym typeface="Arial" pitchFamily="34" charset="0"/>
              </a:rPr>
              <a:t> / Rumania, is also called </a:t>
            </a:r>
            <a:r>
              <a:rPr lang="en-US" sz="2400" dirty="0" err="1" smtClean="0">
                <a:latin typeface="UC Berkeley OS Sign"/>
                <a:cs typeface="Arial" pitchFamily="34" charset="0"/>
                <a:sym typeface="Arial" pitchFamily="34" charset="0"/>
              </a:rPr>
              <a:t>Klausenburg</a:t>
            </a:r>
            <a:r>
              <a:rPr lang="en-US" sz="2400" dirty="0" smtClean="0">
                <a:latin typeface="UC Berkeley OS Sign"/>
                <a:cs typeface="Arial" pitchFamily="34" charset="0"/>
                <a:sym typeface="Arial" pitchFamily="34" charset="0"/>
              </a:rPr>
              <a:t> and </a:t>
            </a:r>
            <a:r>
              <a:rPr lang="en-US" sz="2400" dirty="0" err="1" smtClean="0">
                <a:latin typeface="UC Berkeley OS Sign"/>
                <a:cs typeface="Arial" pitchFamily="34" charset="0"/>
                <a:sym typeface="Arial" pitchFamily="34" charset="0"/>
              </a:rPr>
              <a:t>Kolozsvar</a:t>
            </a: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Name changes: Bombay -&gt; Mumbai.</a:t>
            </a:r>
          </a:p>
          <a:p>
            <a:pPr marL="342900" indent="-342900" eaLnBrk="0" fontAlgn="base" hangingPunct="0">
              <a:lnSpc>
                <a:spcPct val="93000"/>
              </a:lnSpc>
              <a:spcBef>
                <a:spcPts val="1800"/>
              </a:spcBef>
              <a:spcAft>
                <a:spcPct val="0"/>
              </a:spcAft>
              <a:buFont typeface="Arial" pitchFamily="34" charset="0"/>
              <a:buChar char="•"/>
            </a:pPr>
            <a:r>
              <a:rPr lang="en-US" sz="2400" dirty="0" err="1" smtClean="0">
                <a:latin typeface="UC Berkeley OS Sign"/>
                <a:cs typeface="Arial" pitchFamily="34" charset="0"/>
                <a:sym typeface="Arial" pitchFamily="34" charset="0"/>
              </a:rPr>
              <a:t>Homographs:Vienna</a:t>
            </a:r>
            <a:r>
              <a:rPr lang="en-US" sz="2400" dirty="0" smtClean="0">
                <a:latin typeface="UC Berkeley OS Sign"/>
                <a:cs typeface="Arial" pitchFamily="34" charset="0"/>
                <a:sym typeface="Arial" pitchFamily="34" charset="0"/>
              </a:rPr>
              <a:t>, VA, and Vienna, Austria</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Anachronisms: No Germany before 1870</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Vague, e.g. Midwest, Silicon Valley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Unstable boundaries: 19th century Poland; Balkans; </a:t>
            </a:r>
            <a:r>
              <a:rPr lang="en-US" sz="2400" dirty="0" err="1" smtClean="0">
                <a:latin typeface="UC Berkeley OS Sign"/>
                <a:cs typeface="Arial" pitchFamily="34" charset="0"/>
                <a:sym typeface="Arial" pitchFamily="34" charset="0"/>
              </a:rPr>
              <a:t>USSR,Ukraine</a:t>
            </a:r>
            <a:endParaRPr lang="en-US" sz="2400" dirty="0" smtClean="0">
              <a:latin typeface="UC Berkeley OS Sign"/>
              <a:cs typeface="Arial" pitchFamily="34" charset="0"/>
              <a:sym typeface="Arial" pitchFamily="34" charset="0"/>
            </a:endParaRPr>
          </a:p>
          <a:p>
            <a:endParaRPr lang="en-US" sz="2800" dirty="0"/>
          </a:p>
        </p:txBody>
      </p:sp>
    </p:spTree>
    <p:extLst>
      <p:ext uri="{BB962C8B-B14F-4D97-AF65-F5344CB8AC3E}">
        <p14:creationId xmlns:p14="http://schemas.microsoft.com/office/powerpoint/2010/main" val="278570427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2286000"/>
            <a:ext cx="8191500" cy="4095750"/>
          </a:xfrm>
          <a:prstGeom prst="rect">
            <a:avLst/>
          </a:prstGeom>
        </p:spPr>
      </p:pic>
      <p:sp>
        <p:nvSpPr>
          <p:cNvPr id="3" name="TextBox 2"/>
          <p:cNvSpPr txBox="1"/>
          <p:nvPr/>
        </p:nvSpPr>
        <p:spPr>
          <a:xfrm>
            <a:off x="457200" y="304800"/>
            <a:ext cx="8915400" cy="1754326"/>
          </a:xfrm>
          <a:prstGeom prst="rect">
            <a:avLst/>
          </a:prstGeom>
          <a:noFill/>
        </p:spPr>
        <p:txBody>
          <a:bodyPr wrap="square" rtlCol="0">
            <a:spAutoFit/>
          </a:bodyPr>
          <a:lstStyle/>
          <a:p>
            <a:r>
              <a:rPr lang="en-US" sz="3600" dirty="0" smtClean="0"/>
              <a:t>There are over 100 places called “Springfield” in the US, Canada, Australia, the UK, and elsewhere, but this one is more famous</a:t>
            </a:r>
            <a:endParaRPr lang="en-US" sz="3600" dirty="0"/>
          </a:p>
        </p:txBody>
      </p:sp>
    </p:spTree>
    <p:extLst>
      <p:ext uri="{BB962C8B-B14F-4D97-AF65-F5344CB8AC3E}">
        <p14:creationId xmlns:p14="http://schemas.microsoft.com/office/powerpoint/2010/main" val="1107418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Authoritative Place Names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477217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Places have latitude and longitude coordinates, so we can link places and spaces with a GAZETTEER</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gazetteer is a place name authority file that:</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Indicates what kind of place it is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Objectively specifies latitude and longitude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Disambiguates similar place names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Brings variant names together</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Allows places to be displayed on maps</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332305938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n francisco neighborhood map cas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018" y="1490111"/>
            <a:ext cx="4572000" cy="4238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an francisco neighborhood map cast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01216"/>
            <a:ext cx="4648403" cy="46484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txBox="1">
            <a:spLocks noChangeArrowheads="1"/>
          </p:cNvSpPr>
          <p:nvPr/>
        </p:nvSpPr>
        <p:spPr>
          <a:xfrm>
            <a:off x="457200" y="302296"/>
            <a:ext cx="8228707" cy="119099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San Francisco Neighborhoods</a:t>
            </a:r>
            <a:endParaRPr lang="en-US" sz="4000" b="1" dirty="0">
              <a:sym typeface="UC Berkeley OS Sign"/>
            </a:endParaRPr>
          </a:p>
        </p:txBody>
      </p:sp>
      <p:sp>
        <p:nvSpPr>
          <p:cNvPr id="2" name="TextBox 1"/>
          <p:cNvSpPr txBox="1"/>
          <p:nvPr/>
        </p:nvSpPr>
        <p:spPr>
          <a:xfrm>
            <a:off x="685800" y="5796209"/>
            <a:ext cx="2971800" cy="584775"/>
          </a:xfrm>
          <a:prstGeom prst="rect">
            <a:avLst/>
          </a:prstGeom>
          <a:noFill/>
        </p:spPr>
        <p:txBody>
          <a:bodyPr wrap="square" rtlCol="0">
            <a:spAutoFit/>
          </a:bodyPr>
          <a:lstStyle/>
          <a:p>
            <a:r>
              <a:rPr lang="en-US" sz="3200" b="1" dirty="0" smtClean="0"/>
              <a:t>A while ago…</a:t>
            </a:r>
            <a:endParaRPr lang="en-US" sz="3200" b="1" dirty="0"/>
          </a:p>
        </p:txBody>
      </p:sp>
      <p:sp>
        <p:nvSpPr>
          <p:cNvPr id="6" name="TextBox 5"/>
          <p:cNvSpPr txBox="1"/>
          <p:nvPr/>
        </p:nvSpPr>
        <p:spPr>
          <a:xfrm>
            <a:off x="5943600" y="5833484"/>
            <a:ext cx="2971800" cy="584775"/>
          </a:xfrm>
          <a:prstGeom prst="rect">
            <a:avLst/>
          </a:prstGeom>
          <a:noFill/>
        </p:spPr>
        <p:txBody>
          <a:bodyPr wrap="square" rtlCol="0">
            <a:spAutoFit/>
          </a:bodyPr>
          <a:lstStyle/>
          <a:p>
            <a:r>
              <a:rPr lang="en-US" sz="3200" b="1" dirty="0" smtClean="0"/>
              <a:t>Now</a:t>
            </a:r>
            <a:endParaRPr lang="en-US" sz="3200" b="1" dirty="0"/>
          </a:p>
        </p:txBody>
      </p:sp>
      <p:sp>
        <p:nvSpPr>
          <p:cNvPr id="3" name="TextBox 2"/>
          <p:cNvSpPr txBox="1"/>
          <p:nvPr/>
        </p:nvSpPr>
        <p:spPr>
          <a:xfrm>
            <a:off x="2971800" y="6350181"/>
            <a:ext cx="2971800" cy="523220"/>
          </a:xfrm>
          <a:prstGeom prst="rect">
            <a:avLst/>
          </a:prstGeom>
          <a:noFill/>
        </p:spPr>
        <p:txBody>
          <a:bodyPr wrap="square" rtlCol="0">
            <a:spAutoFit/>
          </a:bodyPr>
          <a:lstStyle/>
          <a:p>
            <a:r>
              <a:rPr lang="en-US" sz="2800" dirty="0" smtClean="0">
                <a:solidFill>
                  <a:srgbClr val="FF0000"/>
                </a:solidFill>
              </a:rPr>
              <a:t>Why the change?</a:t>
            </a:r>
            <a:endParaRPr lang="en-US" sz="2800" dirty="0">
              <a:solidFill>
                <a:srgbClr val="FF0000"/>
              </a:solidFill>
            </a:endParaRPr>
          </a:p>
        </p:txBody>
      </p:sp>
    </p:spTree>
    <p:extLst>
      <p:ext uri="{BB962C8B-B14F-4D97-AF65-F5344CB8AC3E}">
        <p14:creationId xmlns:p14="http://schemas.microsoft.com/office/powerpoint/2010/main" val="2293246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What is a Name?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464271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NAME is a label for some thing or some category that is used to distinguish one from another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Many English (sur)names are literally resource descriptions (</a:t>
            </a:r>
            <a:r>
              <a:rPr lang="en-US" sz="3200" b="1" dirty="0" smtClean="0">
                <a:solidFill>
                  <a:srgbClr val="FF0000"/>
                </a:solidFill>
              </a:rPr>
              <a:t>other languages</a:t>
            </a:r>
            <a:r>
              <a:rPr lang="en-US" sz="3200" dirty="0" smtClean="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But most resource names do not convey properties of the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If a name is used to refer to some thing and is unique in some context it is an IDENTIFIER</a:t>
            </a:r>
            <a:endParaRPr lang="en-US" sz="3200" dirty="0"/>
          </a:p>
        </p:txBody>
      </p:sp>
    </p:spTree>
    <p:extLst>
      <p:ext uri="{BB962C8B-B14F-4D97-AF65-F5344CB8AC3E}">
        <p14:creationId xmlns:p14="http://schemas.microsoft.com/office/powerpoint/2010/main" val="314926405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Name Matching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981200"/>
            <a:ext cx="8534400" cy="189875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Name matching" is the task of determining when two different strings denote the same person, object, or other named entity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is ironic that this problem has many other names:</a:t>
            </a:r>
          </a:p>
        </p:txBody>
      </p:sp>
      <p:sp>
        <p:nvSpPr>
          <p:cNvPr id="11" name="TextBox 10"/>
          <p:cNvSpPr txBox="1"/>
          <p:nvPr/>
        </p:nvSpPr>
        <p:spPr>
          <a:xfrm>
            <a:off x="609600" y="4038600"/>
            <a:ext cx="3733800" cy="2157001"/>
          </a:xfrm>
          <a:prstGeom prst="rect">
            <a:avLst/>
          </a:prstGeom>
          <a:noFill/>
        </p:spPr>
        <p:txBody>
          <a:bodyPr wrap="square" rtlCol="0">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Co-reference resolution</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Duplicate detection</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Record linkage</a:t>
            </a:r>
          </a:p>
        </p:txBody>
      </p:sp>
      <p:sp>
        <p:nvSpPr>
          <p:cNvPr id="14" name="Rectangle 13"/>
          <p:cNvSpPr/>
          <p:nvPr/>
        </p:nvSpPr>
        <p:spPr>
          <a:xfrm>
            <a:off x="4572000" y="3886200"/>
            <a:ext cx="4572000" cy="3851054"/>
          </a:xfrm>
          <a:prstGeom prst="rect">
            <a:avLst/>
          </a:prstGeom>
        </p:spPr>
        <p:txBody>
          <a:bodyPr>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Object consolidation</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Merge-purge</a:t>
            </a:r>
          </a:p>
          <a:p>
            <a:pPr marL="342900" lvl="1"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sym typeface="Arial" pitchFamily="34" charset="0"/>
              </a:rPr>
              <a:t>Householding</a:t>
            </a:r>
            <a:endParaRPr lang="en-US" sz="2800" dirty="0" smtClean="0">
              <a:latin typeface="UC Berkeley OS Sign"/>
              <a:cs typeface="Arial" pitchFamily="34" charset="0"/>
              <a:sym typeface="Arial" pitchFamily="34" charset="0"/>
            </a:endParaRP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Fuzzy/approximate matching</a:t>
            </a:r>
          </a:p>
          <a:p>
            <a:pPr marL="342900" lvl="1"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lvl="1"/>
            <a:endParaRPr lang="en-US" sz="2800" dirty="0" smtClean="0"/>
          </a:p>
        </p:txBody>
      </p:sp>
    </p:spTree>
    <p:extLst>
      <p:ext uri="{BB962C8B-B14F-4D97-AF65-F5344CB8AC3E}">
        <p14:creationId xmlns:p14="http://schemas.microsoft.com/office/powerpoint/2010/main" val="283639150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Identifiers - 1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00200"/>
            <a:ext cx="8610600" cy="509578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An identifier is a special type of name assigned in a controlled way and governed by rules that define possible values and naming conventions; "some person or organization asserts the relationship between the string and the thing” (Coyle, 2006, p. 428)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same resource can have more than one identifier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srgbClr val="FF0000"/>
                </a:solidFill>
              </a:rPr>
              <a:t>How many different identifiers can a person have?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srgbClr val="FF0000"/>
                </a:solidFill>
              </a:rPr>
              <a:t>What if the answer is “none”?  </a:t>
            </a:r>
            <a:endParaRPr lang="en-US" sz="3200" dirty="0">
              <a:solidFill>
                <a:srgbClr val="FF0000"/>
              </a:solidFill>
            </a:endParaRPr>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997698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Identifiers - 2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752600"/>
            <a:ext cx="8285559" cy="3403141"/>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Identifiers are UNIQUE if they refer to one and only one resource within some defined context or scope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Identifiers are PERSISTENT if they resolve to the same referent indefinitely, or as long as needed; but persistence is a functions of organizations, not technology </a:t>
            </a:r>
          </a:p>
        </p:txBody>
      </p:sp>
    </p:spTree>
    <p:extLst>
      <p:ext uri="{BB962C8B-B14F-4D97-AF65-F5344CB8AC3E}">
        <p14:creationId xmlns:p14="http://schemas.microsoft.com/office/powerpoint/2010/main" val="227311333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Identifiers - 3</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752600"/>
            <a:ext cx="8285559" cy="3403141"/>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Identifiers are UNSTRUCTURED or DUMB (as opposed to STRUCTURED or INTELLIGENT ) if they have no inherent meaning based on their values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Identifier schemes are designed to be STRUCTURED or INTELLIGENT but over time they often become less so</a:t>
            </a:r>
            <a:endParaRPr lang="en-US" sz="3200" dirty="0"/>
          </a:p>
        </p:txBody>
      </p:sp>
    </p:spTree>
    <p:extLst>
      <p:ext uri="{BB962C8B-B14F-4D97-AF65-F5344CB8AC3E}">
        <p14:creationId xmlns:p14="http://schemas.microsoft.com/office/powerpoint/2010/main" val="17309458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62166" y="-14597"/>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ISBN on Bar Code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pic>
        <p:nvPicPr>
          <p:cNvPr id="8" name="Picture 7" descr="ShippingContainers.gif"/>
          <p:cNvPicPr>
            <a:picLocks noChangeAspect="1"/>
          </p:cNvPicPr>
          <p:nvPr/>
        </p:nvPicPr>
        <p:blipFill>
          <a:blip r:embed="rId3" cstate="print"/>
          <a:stretch>
            <a:fillRect/>
          </a:stretch>
        </p:blipFill>
        <p:spPr>
          <a:xfrm>
            <a:off x="462166" y="2462584"/>
            <a:ext cx="8235053" cy="4620780"/>
          </a:xfrm>
          <a:prstGeom prst="rect">
            <a:avLst/>
          </a:prstGeom>
        </p:spPr>
      </p:pic>
      <p:sp>
        <p:nvSpPr>
          <p:cNvPr id="3" name="TextBox 2"/>
          <p:cNvSpPr txBox="1"/>
          <p:nvPr/>
        </p:nvSpPr>
        <p:spPr>
          <a:xfrm>
            <a:off x="2474017" y="1652549"/>
            <a:ext cx="2057400" cy="523220"/>
          </a:xfrm>
          <a:prstGeom prst="rect">
            <a:avLst/>
          </a:prstGeom>
          <a:noFill/>
        </p:spPr>
        <p:txBody>
          <a:bodyPr wrap="square" rtlCol="0">
            <a:spAutoFit/>
          </a:bodyPr>
          <a:lstStyle/>
          <a:p>
            <a:r>
              <a:rPr lang="en-US" sz="2800" i="1" dirty="0" smtClean="0"/>
              <a:t>Publisher</a:t>
            </a:r>
            <a:endParaRPr lang="en-US" sz="2800" i="1" dirty="0"/>
          </a:p>
        </p:txBody>
      </p:sp>
      <p:sp>
        <p:nvSpPr>
          <p:cNvPr id="4" name="TextBox 3"/>
          <p:cNvSpPr txBox="1"/>
          <p:nvPr/>
        </p:nvSpPr>
        <p:spPr>
          <a:xfrm>
            <a:off x="4036117" y="1652549"/>
            <a:ext cx="1600200" cy="523220"/>
          </a:xfrm>
          <a:prstGeom prst="rect">
            <a:avLst/>
          </a:prstGeom>
          <a:noFill/>
        </p:spPr>
        <p:txBody>
          <a:bodyPr wrap="square" rtlCol="0">
            <a:spAutoFit/>
          </a:bodyPr>
          <a:lstStyle/>
          <a:p>
            <a:r>
              <a:rPr lang="en-US" sz="2800" i="1" dirty="0" smtClean="0"/>
              <a:t>Title</a:t>
            </a:r>
            <a:endParaRPr lang="en-US" sz="2800" i="1" dirty="0"/>
          </a:p>
        </p:txBody>
      </p:sp>
      <p:sp>
        <p:nvSpPr>
          <p:cNvPr id="5" name="TextBox 4"/>
          <p:cNvSpPr txBox="1"/>
          <p:nvPr/>
        </p:nvSpPr>
        <p:spPr>
          <a:xfrm>
            <a:off x="5410200" y="1703624"/>
            <a:ext cx="2133600" cy="1231106"/>
          </a:xfrm>
          <a:prstGeom prst="rect">
            <a:avLst/>
          </a:prstGeom>
          <a:noFill/>
        </p:spPr>
        <p:txBody>
          <a:bodyPr wrap="square" rtlCol="0">
            <a:spAutoFit/>
          </a:bodyPr>
          <a:lstStyle/>
          <a:p>
            <a:r>
              <a:rPr lang="en-US" sz="2800" i="1" dirty="0" smtClean="0"/>
              <a:t>Check</a:t>
            </a:r>
            <a:br>
              <a:rPr lang="en-US" sz="2800" i="1" dirty="0" smtClean="0"/>
            </a:br>
            <a:r>
              <a:rPr lang="en-US" sz="2800" i="1" dirty="0" smtClean="0"/>
              <a:t> </a:t>
            </a:r>
            <a:r>
              <a:rPr lang="en-US" sz="2800" i="1" dirty="0"/>
              <a:t>Digit</a:t>
            </a:r>
          </a:p>
          <a:p>
            <a:endParaRPr lang="en-US" dirty="0"/>
          </a:p>
        </p:txBody>
      </p:sp>
      <p:cxnSp>
        <p:nvCxnSpPr>
          <p:cNvPr id="7" name="Straight Arrow Connector 6"/>
          <p:cNvCxnSpPr/>
          <p:nvPr/>
        </p:nvCxnSpPr>
        <p:spPr>
          <a:xfrm>
            <a:off x="3352800" y="2175769"/>
            <a:ext cx="262976" cy="4912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31417" y="2175769"/>
            <a:ext cx="0" cy="4912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p:cNvCxnSpPr>
          <p:nvPr/>
        </p:nvCxnSpPr>
        <p:spPr>
          <a:xfrm flipH="1">
            <a:off x="5257800" y="2319177"/>
            <a:ext cx="152400" cy="3478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71208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Location Identifiers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30192" y="1447800"/>
            <a:ext cx="8285559" cy="491945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t>
            </a:r>
            <a:r>
              <a:rPr lang="en-US" sz="3200" dirty="0" smtClean="0"/>
              <a:t>Identifiers that are well-known or highly-structured can be used to specify a location </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South Hall, University of California, Berkeley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37.871432,-122.258499</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But how this is done varies a lot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Addresses in Japan identify buildings by subdividing land into smaller units as needed based on population density</a:t>
            </a:r>
          </a:p>
        </p:txBody>
      </p:sp>
    </p:spTree>
    <p:extLst>
      <p:ext uri="{BB962C8B-B14F-4D97-AF65-F5344CB8AC3E}">
        <p14:creationId xmlns:p14="http://schemas.microsoft.com/office/powerpoint/2010/main" val="297658036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Bad Identifiers for Hotel Rooms</a:t>
            </a:r>
          </a:p>
        </p:txBody>
      </p:sp>
      <p:pic>
        <p:nvPicPr>
          <p:cNvPr id="1026" name="Picture 2"/>
          <p:cNvPicPr>
            <a:picLocks noChangeAspect="1" noChangeArrowheads="1"/>
          </p:cNvPicPr>
          <p:nvPr/>
        </p:nvPicPr>
        <p:blipFill>
          <a:blip r:embed="rId3" cstate="print"/>
          <a:stretch>
            <a:fillRect/>
          </a:stretch>
        </p:blipFill>
        <p:spPr bwMode="auto">
          <a:xfrm>
            <a:off x="304800" y="1143000"/>
            <a:ext cx="2972119" cy="552926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505200" y="1447800"/>
            <a:ext cx="5112008" cy="5202237"/>
          </a:xfrm>
          <a:prstGeom prst="rect">
            <a:avLst/>
          </a:prstGeom>
          <a:noFill/>
          <a:ln w="9525">
            <a:noFill/>
            <a:miter lim="800000"/>
            <a:headEnd/>
            <a:tailEnd/>
          </a:ln>
        </p:spPr>
      </p:pic>
    </p:spTree>
    <p:extLst>
      <p:ext uri="{BB962C8B-B14F-4D97-AF65-F5344CB8AC3E}">
        <p14:creationId xmlns:p14="http://schemas.microsoft.com/office/powerpoint/2010/main" val="22545753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Resources over Time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371600"/>
            <a:ext cx="8036719" cy="509578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Organizing systems continually need to adapt and evolve in response to changes in content and context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New resources are created or added, and other ones are destroyed or culled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Resources might change in controlled ways or in uncontrolled ways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organizing system might need automated or formal mechanisms for ensuring persistence and authenticity</a:t>
            </a:r>
          </a:p>
        </p:txBody>
      </p:sp>
    </p:spTree>
    <p:extLst>
      <p:ext uri="{BB962C8B-B14F-4D97-AF65-F5344CB8AC3E}">
        <p14:creationId xmlns:p14="http://schemas.microsoft.com/office/powerpoint/2010/main" val="312656463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381000" y="838200"/>
            <a:ext cx="39624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Persistence</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pic>
        <p:nvPicPr>
          <p:cNvPr id="1026" name="Picture 2" descr="C:\Users\glushko\Dropbox\TDO-Restart (1)\DocBook5\Pictures\3.5-sphinxwithpyramid.jpg"/>
          <p:cNvPicPr>
            <a:picLocks noChangeAspect="1" noChangeArrowheads="1"/>
          </p:cNvPicPr>
          <p:nvPr/>
        </p:nvPicPr>
        <p:blipFill>
          <a:blip r:embed="rId3" cstate="print"/>
          <a:srcRect/>
          <a:stretch>
            <a:fillRect/>
          </a:stretch>
        </p:blipFill>
        <p:spPr bwMode="auto">
          <a:xfrm>
            <a:off x="4876800" y="228600"/>
            <a:ext cx="3733800" cy="2490445"/>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280302" y="3200400"/>
            <a:ext cx="8657565" cy="3200400"/>
          </a:xfrm>
          <a:prstGeom prst="rect">
            <a:avLst/>
          </a:prstGeom>
          <a:noFill/>
          <a:ln w="9525">
            <a:noFill/>
            <a:miter lim="800000"/>
            <a:headEnd/>
            <a:tailEnd/>
          </a:ln>
        </p:spPr>
      </p:pic>
    </p:spTree>
    <p:extLst>
      <p:ext uri="{BB962C8B-B14F-4D97-AF65-F5344CB8AC3E}">
        <p14:creationId xmlns:p14="http://schemas.microsoft.com/office/powerpoint/2010/main" val="290732867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2362200" y="0"/>
            <a:ext cx="4190999"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Authenticity</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1447800" y="1371600"/>
            <a:ext cx="6172200" cy="4921301"/>
          </a:xfrm>
        </p:spPr>
      </p:pic>
      <p:sp>
        <p:nvSpPr>
          <p:cNvPr id="8" name="TextBox 7"/>
          <p:cNvSpPr txBox="1"/>
          <p:nvPr/>
        </p:nvSpPr>
        <p:spPr>
          <a:xfrm>
            <a:off x="457200" y="990600"/>
            <a:ext cx="7848600" cy="369332"/>
          </a:xfrm>
          <a:prstGeom prst="rect">
            <a:avLst/>
          </a:prstGeom>
          <a:noFill/>
        </p:spPr>
        <p:txBody>
          <a:bodyPr wrap="square" rtlCol="0">
            <a:spAutoFit/>
          </a:bodyPr>
          <a:lstStyle/>
          <a:p>
            <a:r>
              <a:rPr lang="en-US" dirty="0" smtClean="0"/>
              <a:t>Buy an autographed photo from </a:t>
            </a:r>
            <a:r>
              <a:rPr lang="en-US" dirty="0" smtClean="0">
                <a:hlinkClick r:id="rId4"/>
              </a:rPr>
              <a:t>Ustar.ne</a:t>
            </a:r>
            <a:r>
              <a:rPr lang="en-US" dirty="0" smtClean="0">
                <a:hlinkClick r:id="rId5"/>
              </a:rPr>
              <a:t>t</a:t>
            </a:r>
            <a:r>
              <a:rPr lang="en-US" dirty="0" smtClean="0"/>
              <a:t> and get a Certificate of Authenticity</a:t>
            </a:r>
            <a:endParaRPr lang="en-US" dirty="0"/>
          </a:p>
        </p:txBody>
      </p:sp>
      <p:sp>
        <p:nvSpPr>
          <p:cNvPr id="9" name="TextBox 8"/>
          <p:cNvSpPr txBox="1"/>
          <p:nvPr/>
        </p:nvSpPr>
        <p:spPr>
          <a:xfrm>
            <a:off x="457200" y="6324600"/>
            <a:ext cx="3276600" cy="369332"/>
          </a:xfrm>
          <a:prstGeom prst="rect">
            <a:avLst/>
          </a:prstGeom>
          <a:noFill/>
        </p:spPr>
        <p:txBody>
          <a:bodyPr wrap="square" rtlCol="0">
            <a:spAutoFit/>
          </a:bodyPr>
          <a:lstStyle/>
          <a:p>
            <a:r>
              <a:rPr lang="en-US" dirty="0" smtClean="0">
                <a:hlinkClick r:id="rId6"/>
              </a:rPr>
              <a:t>Famous Forged Documents</a:t>
            </a:r>
            <a:endParaRPr lang="en-US" dirty="0"/>
          </a:p>
        </p:txBody>
      </p:sp>
      <p:sp>
        <p:nvSpPr>
          <p:cNvPr id="11" name="TextBox 10"/>
          <p:cNvSpPr txBox="1"/>
          <p:nvPr/>
        </p:nvSpPr>
        <p:spPr>
          <a:xfrm>
            <a:off x="3505200" y="6324600"/>
            <a:ext cx="5638800" cy="369332"/>
          </a:xfrm>
          <a:prstGeom prst="rect">
            <a:avLst/>
          </a:prstGeom>
          <a:noFill/>
        </p:spPr>
        <p:txBody>
          <a:bodyPr wrap="square" rtlCol="0">
            <a:spAutoFit/>
          </a:bodyPr>
          <a:lstStyle/>
          <a:p>
            <a:r>
              <a:rPr lang="en-US" dirty="0" smtClean="0"/>
              <a:t>Famous Forged {paintings, sculptures, signatures,…}</a:t>
            </a:r>
          </a:p>
        </p:txBody>
      </p:sp>
      <p:sp>
        <p:nvSpPr>
          <p:cNvPr id="10" name="TextBox 9"/>
          <p:cNvSpPr txBox="1"/>
          <p:nvPr/>
        </p:nvSpPr>
        <p:spPr>
          <a:xfrm>
            <a:off x="7924800" y="2819400"/>
            <a:ext cx="914400" cy="1477328"/>
          </a:xfrm>
          <a:prstGeom prst="rect">
            <a:avLst/>
          </a:prstGeom>
          <a:noFill/>
        </p:spPr>
        <p:txBody>
          <a:bodyPr wrap="square" rtlCol="0">
            <a:spAutoFit/>
          </a:bodyPr>
          <a:lstStyle/>
          <a:p>
            <a:r>
              <a:rPr lang="en-US" dirty="0" smtClean="0">
                <a:hlinkClick r:id="rId7"/>
              </a:rPr>
              <a:t>Or make your own cert?</a:t>
            </a:r>
            <a:endParaRPr lang="en-US" dirty="0"/>
          </a:p>
        </p:txBody>
      </p:sp>
    </p:spTree>
    <p:extLst>
      <p:ext uri="{BB962C8B-B14F-4D97-AF65-F5344CB8AC3E}">
        <p14:creationId xmlns:p14="http://schemas.microsoft.com/office/powerpoint/2010/main" val="27931375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Issues with Names and Naming – 1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28800"/>
            <a:ext cx="8036719" cy="418963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specific resource or type or resource can often have multiple names; these are SYNONYMS or ALIASES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Different things can sometimes have the same names --  these are HOMOGRAPHS or POLYSEMES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i="1" dirty="0" smtClean="0">
                <a:solidFill>
                  <a:srgbClr val="FF0000"/>
                </a:solidFill>
              </a:rPr>
              <a:t>Which is the more important problem?</a:t>
            </a:r>
          </a:p>
        </p:txBody>
      </p:sp>
    </p:spTree>
    <p:extLst>
      <p:ext uri="{BB962C8B-B14F-4D97-AF65-F5344CB8AC3E}">
        <p14:creationId xmlns:p14="http://schemas.microsoft.com/office/powerpoint/2010/main" val="206026630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457200"/>
            <a:ext cx="8684121"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Authenticity in </a:t>
            </a:r>
            <a:r>
              <a:rPr lang="en-US" sz="4000" b="1" dirty="0" smtClean="0">
                <a:sym typeface="UC Berkeley OS Sign"/>
              </a:rPr>
              <a:t>a</a:t>
            </a:r>
            <a:br>
              <a:rPr lang="en-US" sz="4000" b="1" dirty="0" smtClean="0">
                <a:sym typeface="UC Berkeley OS Sign"/>
              </a:rPr>
            </a:br>
            <a:r>
              <a:rPr lang="en-US" sz="4000" b="1" dirty="0" smtClean="0">
                <a:sym typeface="UC Berkeley OS Sign"/>
              </a:rPr>
              <a:t> </a:t>
            </a:r>
            <a:r>
              <a:rPr lang="en-US" sz="4000" b="1" dirty="0">
                <a:sym typeface="UC Berkeley OS Sign"/>
              </a:rPr>
              <a:t>Digital Environment – 1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3959319"/>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3200" dirty="0" smtClean="0">
                <a:latin typeface="UC Berkeley OS Sign"/>
                <a:cs typeface="Arial" pitchFamily="34" charset="0"/>
                <a:sym typeface="Arial" pitchFamily="34" charset="0"/>
              </a:rPr>
              <a:t>We often use judgments about the physical integrity of recorded information to stand in for a judgment about the integrity of the text</a:t>
            </a:r>
          </a:p>
          <a:p>
            <a:pPr marL="342900" indent="-342900" eaLnBrk="0" fontAlgn="base" hangingPunct="0">
              <a:lnSpc>
                <a:spcPct val="93000"/>
              </a:lnSpc>
              <a:spcBef>
                <a:spcPts val="1800"/>
              </a:spcBef>
              <a:spcAft>
                <a:spcPct val="0"/>
              </a:spcAft>
              <a:buFontTx/>
              <a:buChar char="•"/>
            </a:pPr>
            <a:r>
              <a:rPr lang="en-US" sz="3200" dirty="0" smtClean="0">
                <a:latin typeface="UC Berkeley OS Sign"/>
                <a:cs typeface="Arial" pitchFamily="34" charset="0"/>
                <a:sym typeface="Arial" pitchFamily="34" charset="0"/>
              </a:rPr>
              <a:t>Digital resources have no independent physical manifestations or indications of usage that can provide evidence "about their fate in the world”</a:t>
            </a:r>
          </a:p>
        </p:txBody>
      </p:sp>
    </p:spTree>
    <p:extLst>
      <p:ext uri="{BB962C8B-B14F-4D97-AF65-F5344CB8AC3E}">
        <p14:creationId xmlns:p14="http://schemas.microsoft.com/office/powerpoint/2010/main" val="320919342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04800"/>
            <a:ext cx="8531721"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Authenticity in a </a:t>
            </a:r>
            <a:r>
              <a:rPr lang="en-US" sz="4000" b="1" dirty="0" smtClean="0">
                <a:sym typeface="UC Berkeley OS Sign"/>
              </a:rPr>
              <a:t/>
            </a:r>
            <a:br>
              <a:rPr lang="en-US" sz="4000" b="1" dirty="0" smtClean="0">
                <a:sym typeface="UC Berkeley OS Sign"/>
              </a:rPr>
            </a:br>
            <a:r>
              <a:rPr lang="en-US" sz="4000" b="1" dirty="0" smtClean="0">
                <a:sym typeface="UC Berkeley OS Sign"/>
              </a:rPr>
              <a:t>Digital </a:t>
            </a:r>
            <a:r>
              <a:rPr lang="en-US" sz="4000" b="1" dirty="0">
                <a:sym typeface="UC Berkeley OS Sign"/>
              </a:rPr>
              <a:t>Environment – 2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99197" y="1531284"/>
            <a:ext cx="8036719" cy="5680368"/>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3200" dirty="0" smtClean="0">
                <a:latin typeface="UC Berkeley OS Sign"/>
                <a:cs typeface="Arial" pitchFamily="34" charset="0"/>
                <a:sym typeface="Arial" pitchFamily="34" charset="0"/>
              </a:rPr>
              <a:t>The "permeability" of digital environments makes it harder to ensure that resources have not been altered</a:t>
            </a:r>
          </a:p>
          <a:p>
            <a:pPr marL="342900" indent="-342900" eaLnBrk="0" fontAlgn="base" hangingPunct="0">
              <a:lnSpc>
                <a:spcPct val="93000"/>
              </a:lnSpc>
              <a:spcBef>
                <a:spcPts val="1800"/>
              </a:spcBef>
              <a:spcAft>
                <a:spcPct val="0"/>
              </a:spcAft>
              <a:buFontTx/>
              <a:buChar char="•"/>
            </a:pPr>
            <a:r>
              <a:rPr lang="en-US" sz="3200" dirty="0" smtClean="0">
                <a:latin typeface="UC Berkeley OS Sign"/>
                <a:cs typeface="Arial" pitchFamily="34" charset="0"/>
                <a:sym typeface="Arial" pitchFamily="34" charset="0"/>
              </a:rPr>
              <a:t>Scholars trust technological solutions like time stamps. encryption, watermarks, and digital signatures; technologists are skeptical of them</a:t>
            </a:r>
          </a:p>
          <a:p>
            <a:pPr marL="342900" indent="-342900" eaLnBrk="0" fontAlgn="base" hangingPunct="0">
              <a:lnSpc>
                <a:spcPct val="93000"/>
              </a:lnSpc>
              <a:spcBef>
                <a:spcPts val="1800"/>
              </a:spcBef>
              <a:spcAft>
                <a:spcPct val="0"/>
              </a:spcAft>
              <a:buFontTx/>
              <a:buChar char="•"/>
              <a:defRPr/>
            </a:pPr>
            <a:r>
              <a:rPr lang="en-US" sz="3200" dirty="0" smtClean="0">
                <a:latin typeface="UC Berkeley OS Sign"/>
                <a:cs typeface="Arial" pitchFamily="34" charset="0"/>
                <a:sym typeface="Arial" pitchFamily="34" charset="0"/>
              </a:rPr>
              <a:t>In the digital world selecting for preservation has become a process of constant re-selection</a:t>
            </a:r>
          </a:p>
          <a:p>
            <a:pPr marL="342900" indent="-342900" eaLnBrk="0" fontAlgn="base" hangingPunct="0">
              <a:lnSpc>
                <a:spcPct val="93000"/>
              </a:lnSpc>
              <a:spcBef>
                <a:spcPts val="1800"/>
              </a:spcBef>
              <a:spcAft>
                <a:spcPct val="0"/>
              </a:spcAft>
              <a:buFontTx/>
              <a:buChar char="•"/>
            </a:pPr>
            <a:endParaRPr lang="en-US" sz="2400" dirty="0" smtClean="0">
              <a:latin typeface="UC Berkeley OS Sign"/>
              <a:cs typeface="Arial" pitchFamily="34" charset="0"/>
              <a:sym typeface="Arial" pitchFamily="34" charset="0"/>
            </a:endParaRPr>
          </a:p>
        </p:txBody>
      </p:sp>
    </p:spTree>
    <p:extLst>
      <p:ext uri="{BB962C8B-B14F-4D97-AF65-F5344CB8AC3E}">
        <p14:creationId xmlns:p14="http://schemas.microsoft.com/office/powerpoint/2010/main" val="5300959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334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Provenance</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609600" y="1295400"/>
            <a:ext cx="7651187" cy="4343400"/>
          </a:xfrm>
        </p:spPr>
      </p:pic>
    </p:spTree>
    <p:extLst>
      <p:ext uri="{BB962C8B-B14F-4D97-AF65-F5344CB8AC3E}">
        <p14:creationId xmlns:p14="http://schemas.microsoft.com/office/powerpoint/2010/main" val="151587441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2362200" y="0"/>
            <a:ext cx="39624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Effectivity</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pic>
        <p:nvPicPr>
          <p:cNvPr id="1026" name="Picture 2" descr="C:\Users\glushko\Dropbox\TDO-Restart (1)\DocBook5\Pictures\3.5-sphinxwithpyramid.jpg"/>
          <p:cNvPicPr>
            <a:picLocks noChangeAspect="1" noChangeArrowheads="1"/>
          </p:cNvPicPr>
          <p:nvPr/>
        </p:nvPicPr>
        <p:blipFill>
          <a:blip r:embed="rId3" cstate="print"/>
          <a:stretch>
            <a:fillRect/>
          </a:stretch>
        </p:blipFill>
        <p:spPr bwMode="auto">
          <a:xfrm>
            <a:off x="4572000" y="1066800"/>
            <a:ext cx="3587809" cy="2188821"/>
          </a:xfrm>
          <a:prstGeom prst="rect">
            <a:avLst/>
          </a:prstGeom>
          <a:noFill/>
        </p:spPr>
      </p:pic>
      <p:sp>
        <p:nvSpPr>
          <p:cNvPr id="7" name="Rectangle 7"/>
          <p:cNvSpPr>
            <a:spLocks noChangeArrowheads="1"/>
          </p:cNvSpPr>
          <p:nvPr/>
        </p:nvSpPr>
        <p:spPr bwMode="auto">
          <a:xfrm>
            <a:off x="457200" y="3581400"/>
            <a:ext cx="8229600" cy="300636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SEC. 108. This title </a:t>
            </a:r>
            <a:r>
              <a:rPr lang="en-US" sz="2800" dirty="0" smtClean="0">
                <a:solidFill>
                  <a:srgbClr val="FF0000"/>
                </a:solidFill>
              </a:rPr>
              <a:t>shall take effect </a:t>
            </a:r>
            <a:r>
              <a:rPr lang="en-US" sz="2800" dirty="0" smtClean="0"/>
              <a:t>on the first day of the sixth month which begins after the date of the enactment of this title, except that the amendments regarding sections 19(b)(7) and 19(b)(8)(D) of the Federal Reserve Act </a:t>
            </a:r>
            <a:r>
              <a:rPr lang="en-US" sz="2800" dirty="0" smtClean="0">
                <a:solidFill>
                  <a:srgbClr val="FF0000"/>
                </a:solidFill>
              </a:rPr>
              <a:t>shall take effect </a:t>
            </a:r>
            <a:r>
              <a:rPr lang="en-US" sz="2800" dirty="0" smtClean="0"/>
              <a:t>on the date of enactment of this title. </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(From US Code of Federal Regulations)</a:t>
            </a:r>
          </a:p>
        </p:txBody>
      </p:sp>
      <p:pic>
        <p:nvPicPr>
          <p:cNvPr id="8" name="Picture 7" descr="TimeInFuture.jpg"/>
          <p:cNvPicPr>
            <a:picLocks noChangeAspect="1"/>
          </p:cNvPicPr>
          <p:nvPr/>
        </p:nvPicPr>
        <p:blipFill>
          <a:blip r:embed="rId4" cstate="print"/>
          <a:stretch>
            <a:fillRect/>
          </a:stretch>
        </p:blipFill>
        <p:spPr>
          <a:xfrm>
            <a:off x="914400" y="1143000"/>
            <a:ext cx="3153508" cy="1981200"/>
          </a:xfrm>
          <a:prstGeom prst="rect">
            <a:avLst/>
          </a:prstGeom>
        </p:spPr>
      </p:pic>
    </p:spTree>
    <p:extLst>
      <p:ext uri="{BB962C8B-B14F-4D97-AF65-F5344CB8AC3E}">
        <p14:creationId xmlns:p14="http://schemas.microsoft.com/office/powerpoint/2010/main" val="129256989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Putting them all Together</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761999" y="1524000"/>
            <a:ext cx="8158091" cy="3581400"/>
          </a:xfrm>
        </p:spPr>
      </p:pic>
      <p:sp>
        <p:nvSpPr>
          <p:cNvPr id="9" name="TextBox 8"/>
          <p:cNvSpPr txBox="1"/>
          <p:nvPr/>
        </p:nvSpPr>
        <p:spPr>
          <a:xfrm>
            <a:off x="3200400" y="5791200"/>
            <a:ext cx="1905000" cy="369332"/>
          </a:xfrm>
          <a:prstGeom prst="rect">
            <a:avLst/>
          </a:prstGeom>
          <a:noFill/>
        </p:spPr>
        <p:txBody>
          <a:bodyPr wrap="square" rtlCol="0">
            <a:spAutoFit/>
          </a:bodyPr>
          <a:lstStyle/>
          <a:p>
            <a:r>
              <a:rPr lang="en-US" dirty="0" smtClean="0"/>
              <a:t>TDO Figure 3.6</a:t>
            </a:r>
            <a:endParaRPr lang="en-US" dirty="0"/>
          </a:p>
        </p:txBody>
      </p:sp>
    </p:spTree>
    <p:extLst>
      <p:ext uri="{BB962C8B-B14F-4D97-AF65-F5344CB8AC3E}">
        <p14:creationId xmlns:p14="http://schemas.microsoft.com/office/powerpoint/2010/main" val="304061627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399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Assignment 1</a:t>
            </a:r>
          </a:p>
        </p:txBody>
      </p:sp>
      <p:sp>
        <p:nvSpPr>
          <p:cNvPr id="48131" name="Content Placeholder 2"/>
          <p:cNvSpPr>
            <a:spLocks noGrp="1"/>
          </p:cNvSpPr>
          <p:nvPr>
            <p:ph idx="1"/>
          </p:nvPr>
        </p:nvSpPr>
        <p:spPr/>
        <p:txBody>
          <a:bodyPr/>
          <a:lstStyle/>
          <a:p>
            <a:pPr eaLnBrk="1" hangingPunct="1">
              <a:lnSpc>
                <a:spcPct val="90000"/>
              </a:lnSpc>
            </a:pPr>
            <a:r>
              <a:rPr lang="en-US" sz="2800" dirty="0" smtClean="0">
                <a:ea typeface="ＭＳ Ｐゴシック" pitchFamily="34" charset="-128"/>
              </a:rPr>
              <a:t>Instructions contained hints at organizing principles but also suggested aspects that would require careful specifications</a:t>
            </a:r>
          </a:p>
          <a:p>
            <a:pPr lvl="1">
              <a:lnSpc>
                <a:spcPct val="90000"/>
              </a:lnSpc>
            </a:pPr>
            <a:r>
              <a:rPr lang="en-US" sz="2400" dirty="0" smtClean="0">
                <a:ea typeface="ＭＳ Ｐゴシック" pitchFamily="34" charset="-128"/>
              </a:rPr>
              <a:t>Alphabetizing rules</a:t>
            </a:r>
          </a:p>
          <a:p>
            <a:pPr lvl="1">
              <a:lnSpc>
                <a:spcPct val="90000"/>
              </a:lnSpc>
            </a:pPr>
            <a:r>
              <a:rPr lang="en-US" sz="2400" dirty="0" smtClean="0">
                <a:ea typeface="ＭＳ Ｐゴシック" pitchFamily="34" charset="-128"/>
              </a:rPr>
              <a:t>Conductors vs. composers as the “artist”</a:t>
            </a:r>
          </a:p>
          <a:p>
            <a:pPr eaLnBrk="1" hangingPunct="1">
              <a:lnSpc>
                <a:spcPct val="90000"/>
              </a:lnSpc>
            </a:pPr>
            <a:r>
              <a:rPr lang="en-US" sz="2800" dirty="0" smtClean="0">
                <a:ea typeface="ＭＳ Ｐゴシック" pitchFamily="34" charset="-128"/>
              </a:rPr>
              <a:t>There are numerous classifications for music genres that vary greatly in abstraction and granularity;  did you use an “other” category?</a:t>
            </a:r>
          </a:p>
          <a:p>
            <a:pPr eaLnBrk="1" hangingPunct="1">
              <a:lnSpc>
                <a:spcPct val="90000"/>
              </a:lnSpc>
            </a:pPr>
            <a:r>
              <a:rPr lang="en-US" sz="2800" dirty="0" smtClean="0">
                <a:ea typeface="ＭＳ Ｐゴシック" pitchFamily="34" charset="-128"/>
              </a:rPr>
              <a:t>Physical albums make “thingness” easy to determine, but digital music can be organized in more complex ways</a:t>
            </a:r>
          </a:p>
          <a:p>
            <a:pPr eaLnBrk="1" hangingPunct="1">
              <a:lnSpc>
                <a:spcPct val="90000"/>
              </a:lnSpc>
            </a:pPr>
            <a:endParaRPr lang="en-US" sz="2800" dirty="0" smtClean="0">
              <a:ea typeface="ＭＳ Ｐゴシック" pitchFamily="34" charset="-128"/>
            </a:endParaRPr>
          </a:p>
          <a:p>
            <a:pPr eaLnBrk="1" hangingPunct="1">
              <a:lnSpc>
                <a:spcPct val="90000"/>
              </a:lnSpc>
            </a:pPr>
            <a:endParaRPr lang="en-US" sz="2800" dirty="0" smtClean="0">
              <a:ea typeface="ＭＳ Ｐゴシック" pitchFamily="34" charset="-128"/>
            </a:endParaRPr>
          </a:p>
          <a:p>
            <a:pPr eaLnBrk="1" hangingPunct="1">
              <a:lnSpc>
                <a:spcPct val="90000"/>
              </a:lnSpc>
            </a:pPr>
            <a:endParaRPr lang="en-US" sz="2800" b="1" i="1" dirty="0" smtClean="0">
              <a:ea typeface="ＭＳ Ｐゴシック" pitchFamily="34" charset="-128"/>
            </a:endParaRPr>
          </a:p>
        </p:txBody>
      </p:sp>
    </p:spTree>
    <p:extLst>
      <p:ext uri="{BB962C8B-B14F-4D97-AF65-F5344CB8AC3E}">
        <p14:creationId xmlns:p14="http://schemas.microsoft.com/office/powerpoint/2010/main" val="1125204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685800" y="1397000"/>
          <a:ext cx="80772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85800" y="533400"/>
            <a:ext cx="7848600" cy="1224951"/>
          </a:xfrm>
          <a:prstGeom prst="rect">
            <a:avLst/>
          </a:prstGeom>
          <a:noFill/>
        </p:spPr>
        <p:txBody>
          <a:bodyPr wrap="square" rtlCol="0">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latin typeface="+mj-lt"/>
                <a:ea typeface="+mj-ea"/>
                <a:cs typeface="+mj-cs"/>
              </a:rPr>
              <a:t>Organizing Record Albums by Genre, Artist, Album Title</a:t>
            </a:r>
          </a:p>
        </p:txBody>
      </p:sp>
    </p:spTree>
    <p:extLst>
      <p:ext uri="{BB962C8B-B14F-4D97-AF65-F5344CB8AC3E}">
        <p14:creationId xmlns:p14="http://schemas.microsoft.com/office/powerpoint/2010/main" val="19307374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609600" y="762000"/>
          <a:ext cx="8305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952500" y="990600"/>
            <a:ext cx="7620000" cy="1224951"/>
          </a:xfrm>
          <a:prstGeom prst="rect">
            <a:avLst/>
          </a:prstGeom>
          <a:noFill/>
        </p:spPr>
        <p:txBody>
          <a:bodyPr wrap="square" rtlCol="0">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latin typeface="+mj-lt"/>
                <a:ea typeface="+mj-ea"/>
                <a:cs typeface="+mj-cs"/>
              </a:rPr>
              <a:t>Organizing Record Albums by Artist and then by Album Title</a:t>
            </a:r>
          </a:p>
        </p:txBody>
      </p:sp>
    </p:spTree>
    <p:extLst>
      <p:ext uri="{BB962C8B-B14F-4D97-AF65-F5344CB8AC3E}">
        <p14:creationId xmlns:p14="http://schemas.microsoft.com/office/powerpoint/2010/main" val="3115139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24400" y="852020"/>
            <a:ext cx="4078051" cy="5832246"/>
          </a:xfrm>
          <a:prstGeom prst="rect">
            <a:avLst/>
          </a:prstGeom>
        </p:spPr>
      </p:pic>
      <p:pic>
        <p:nvPicPr>
          <p:cNvPr id="3" name="Picture 2"/>
          <p:cNvPicPr>
            <a:picLocks noChangeAspect="1"/>
          </p:cNvPicPr>
          <p:nvPr/>
        </p:nvPicPr>
        <p:blipFill>
          <a:blip r:embed="rId4"/>
          <a:stretch>
            <a:fillRect/>
          </a:stretch>
        </p:blipFill>
        <p:spPr>
          <a:xfrm>
            <a:off x="304800" y="838200"/>
            <a:ext cx="3981450" cy="5846066"/>
          </a:xfrm>
          <a:prstGeom prst="rect">
            <a:avLst/>
          </a:prstGeom>
        </p:spPr>
      </p:pic>
      <p:sp>
        <p:nvSpPr>
          <p:cNvPr id="4" name="TextBox 3"/>
          <p:cNvSpPr txBox="1"/>
          <p:nvPr/>
        </p:nvSpPr>
        <p:spPr>
          <a:xfrm>
            <a:off x="516696" y="0"/>
            <a:ext cx="8285755" cy="658642"/>
          </a:xfrm>
          <a:prstGeom prst="rect">
            <a:avLst/>
          </a:prstGeom>
          <a:noFill/>
        </p:spPr>
        <p:txBody>
          <a:bodyPr wrap="square" rtlCol="0">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latin typeface="+mj-lt"/>
                <a:ea typeface="+mj-ea"/>
                <a:cs typeface="+mj-cs"/>
              </a:rPr>
              <a:t>Poor Alphabetic </a:t>
            </a:r>
            <a:r>
              <a:rPr lang="en-US" sz="4000" b="1" dirty="0">
                <a:latin typeface="+mj-lt"/>
                <a:ea typeface="+mj-ea"/>
                <a:cs typeface="+mj-cs"/>
              </a:rPr>
              <a:t>Ordering of Artists</a:t>
            </a:r>
          </a:p>
        </p:txBody>
      </p:sp>
    </p:spTree>
    <p:extLst>
      <p:ext uri="{BB962C8B-B14F-4D97-AF65-F5344CB8AC3E}">
        <p14:creationId xmlns:p14="http://schemas.microsoft.com/office/powerpoint/2010/main" val="1351354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SYNONYMS: </a:t>
            </a:r>
            <a:br>
              <a:rPr lang="en-US" sz="4000" b="1" dirty="0">
                <a:sym typeface="UC Berkeley OS Sign"/>
              </a:rPr>
            </a:br>
            <a:r>
              <a:rPr lang="en-US" sz="4000" b="1" dirty="0">
                <a:sym typeface="UC Berkeley OS Sign"/>
              </a:rPr>
              <a:t>“Box,” “Carton,” or</a:t>
            </a:r>
            <a:br>
              <a:rPr lang="en-US" sz="4000" b="1" dirty="0">
                <a:sym typeface="UC Berkeley OS Sign"/>
              </a:rPr>
            </a:br>
            <a:r>
              <a:rPr lang="en-US" sz="4000" b="1" dirty="0">
                <a:sym typeface="UC Berkeley OS Sign"/>
              </a:rPr>
              <a:t> “Shipping Container”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pic>
        <p:nvPicPr>
          <p:cNvPr id="2050" name="Picture 2"/>
          <p:cNvPicPr>
            <a:picLocks noChangeAspect="1" noChangeArrowheads="1"/>
          </p:cNvPicPr>
          <p:nvPr/>
        </p:nvPicPr>
        <p:blipFill>
          <a:blip r:embed="rId3" cstate="print"/>
          <a:srcRect/>
          <a:stretch>
            <a:fillRect/>
          </a:stretch>
        </p:blipFill>
        <p:spPr bwMode="auto">
          <a:xfrm>
            <a:off x="1981200" y="2209800"/>
            <a:ext cx="5365116" cy="4168714"/>
          </a:xfrm>
          <a:prstGeom prst="rect">
            <a:avLst/>
          </a:prstGeom>
          <a:noFill/>
          <a:ln w="9525">
            <a:noFill/>
            <a:miter lim="800000"/>
            <a:headEnd/>
            <a:tailEnd/>
          </a:ln>
        </p:spPr>
      </p:pic>
    </p:spTree>
    <p:extLst>
      <p:ext uri="{BB962C8B-B14F-4D97-AF65-F5344CB8AC3E}">
        <p14:creationId xmlns:p14="http://schemas.microsoft.com/office/powerpoint/2010/main" val="230287648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1790700"/>
            <a:ext cx="4267200" cy="5067300"/>
          </a:xfrm>
          <a:prstGeom prst="rect">
            <a:avLst/>
          </a:prstGeom>
        </p:spPr>
      </p:pic>
      <p:pic>
        <p:nvPicPr>
          <p:cNvPr id="3" name="Picture 2"/>
          <p:cNvPicPr>
            <a:picLocks noChangeAspect="1"/>
          </p:cNvPicPr>
          <p:nvPr/>
        </p:nvPicPr>
        <p:blipFill>
          <a:blip r:embed="rId4"/>
          <a:stretch>
            <a:fillRect/>
          </a:stretch>
        </p:blipFill>
        <p:spPr>
          <a:xfrm>
            <a:off x="4953000" y="2088139"/>
            <a:ext cx="3803762" cy="4672012"/>
          </a:xfrm>
          <a:prstGeom prst="rect">
            <a:avLst/>
          </a:prstGeom>
        </p:spPr>
      </p:pic>
      <p:sp>
        <p:nvSpPr>
          <p:cNvPr id="4" name="TextBox 3"/>
          <p:cNvSpPr txBox="1"/>
          <p:nvPr/>
        </p:nvSpPr>
        <p:spPr>
          <a:xfrm>
            <a:off x="15922" y="13648"/>
            <a:ext cx="8839200" cy="1564787"/>
          </a:xfrm>
          <a:prstGeom prst="rect">
            <a:avLst/>
          </a:prstGeom>
          <a:noFill/>
        </p:spPr>
        <p:txBody>
          <a:bodyPr wrap="square" rtlCol="0">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latin typeface="+mj-lt"/>
                <a:ea typeface="+mj-ea"/>
                <a:cs typeface="+mj-cs"/>
              </a:rPr>
              <a:t>Wrong Resource </a:t>
            </a:r>
            <a:r>
              <a:rPr lang="en-US" sz="4000" b="1" dirty="0" smtClean="0">
                <a:latin typeface="+mj-lt"/>
                <a:ea typeface="+mj-ea"/>
                <a:cs typeface="+mj-cs"/>
              </a:rPr>
              <a:t>Descriptions</a:t>
            </a:r>
            <a:r>
              <a:rPr lang="en-US" sz="4000" b="1" dirty="0">
                <a:latin typeface="+mj-lt"/>
                <a:ea typeface="+mj-ea"/>
                <a:cs typeface="+mj-cs"/>
              </a:rPr>
              <a:t/>
            </a:r>
            <a:br>
              <a:rPr lang="en-US" sz="4000" b="1" dirty="0">
                <a:latin typeface="+mj-lt"/>
                <a:ea typeface="+mj-ea"/>
                <a:cs typeface="+mj-cs"/>
              </a:rPr>
            </a:br>
            <a:r>
              <a:rPr lang="en-US" sz="3200" b="1" dirty="0">
                <a:latin typeface="+mj-lt"/>
                <a:ea typeface="+mj-ea"/>
                <a:cs typeface="+mj-cs"/>
              </a:rPr>
              <a:t> “David Zinman” is Conductor</a:t>
            </a:r>
            <a:r>
              <a:rPr lang="en-US" sz="3200" b="1" dirty="0" smtClean="0">
                <a:latin typeface="+mj-lt"/>
                <a:ea typeface="+mj-ea"/>
                <a:cs typeface="+mj-cs"/>
              </a:rPr>
              <a:t>;</a:t>
            </a:r>
            <a:br>
              <a:rPr lang="en-US" sz="3200" b="1" dirty="0" smtClean="0">
                <a:latin typeface="+mj-lt"/>
                <a:ea typeface="+mj-ea"/>
                <a:cs typeface="+mj-cs"/>
              </a:rPr>
            </a:br>
            <a:r>
              <a:rPr lang="en-US" sz="3200" b="1" dirty="0" smtClean="0">
                <a:latin typeface="+mj-lt"/>
                <a:ea typeface="+mj-ea"/>
                <a:cs typeface="+mj-cs"/>
              </a:rPr>
              <a:t> </a:t>
            </a:r>
            <a:r>
              <a:rPr lang="en-US" sz="3200" b="1" dirty="0">
                <a:latin typeface="+mj-lt"/>
                <a:ea typeface="+mj-ea"/>
                <a:cs typeface="+mj-cs"/>
              </a:rPr>
              <a:t>“Beethoven” is Artist</a:t>
            </a:r>
          </a:p>
        </p:txBody>
      </p:sp>
    </p:spTree>
    <p:extLst>
      <p:ext uri="{BB962C8B-B14F-4D97-AF65-F5344CB8AC3E}">
        <p14:creationId xmlns:p14="http://schemas.microsoft.com/office/powerpoint/2010/main" val="2784248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1283493"/>
            <a:ext cx="3891166" cy="5266045"/>
          </a:xfrm>
          <a:prstGeom prst="rect">
            <a:avLst/>
          </a:prstGeom>
        </p:spPr>
      </p:pic>
      <p:pic>
        <p:nvPicPr>
          <p:cNvPr id="3" name="Picture 2"/>
          <p:cNvPicPr>
            <a:picLocks noChangeAspect="1"/>
          </p:cNvPicPr>
          <p:nvPr/>
        </p:nvPicPr>
        <p:blipFill>
          <a:blip r:embed="rId4"/>
          <a:stretch>
            <a:fillRect/>
          </a:stretch>
        </p:blipFill>
        <p:spPr>
          <a:xfrm>
            <a:off x="4572000" y="1219200"/>
            <a:ext cx="3784944" cy="5394633"/>
          </a:xfrm>
          <a:prstGeom prst="rect">
            <a:avLst/>
          </a:prstGeom>
        </p:spPr>
      </p:pic>
      <p:sp>
        <p:nvSpPr>
          <p:cNvPr id="4" name="TextBox 3"/>
          <p:cNvSpPr txBox="1"/>
          <p:nvPr/>
        </p:nvSpPr>
        <p:spPr>
          <a:xfrm>
            <a:off x="0" y="304800"/>
            <a:ext cx="4572000" cy="658642"/>
          </a:xfrm>
          <a:prstGeom prst="rect">
            <a:avLst/>
          </a:prstGeom>
          <a:noFill/>
        </p:spPr>
        <p:txBody>
          <a:bodyPr wrap="square" rtlCol="0">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latin typeface="+mj-lt"/>
                <a:ea typeface="+mj-ea"/>
                <a:cs typeface="+mj-cs"/>
              </a:rPr>
              <a:t>Sort By Release Date</a:t>
            </a:r>
          </a:p>
        </p:txBody>
      </p:sp>
      <p:sp>
        <p:nvSpPr>
          <p:cNvPr id="5" name="TextBox 4"/>
          <p:cNvSpPr txBox="1"/>
          <p:nvPr/>
        </p:nvSpPr>
        <p:spPr>
          <a:xfrm>
            <a:off x="4724400" y="304800"/>
            <a:ext cx="3632544" cy="658642"/>
          </a:xfrm>
          <a:prstGeom prst="rect">
            <a:avLst/>
          </a:prstGeom>
          <a:noFill/>
        </p:spPr>
        <p:txBody>
          <a:bodyPr wrap="square" rtlCol="0">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latin typeface="+mj-lt"/>
                <a:ea typeface="+mj-ea"/>
                <a:cs typeface="+mj-cs"/>
              </a:rPr>
              <a:t>Sort By Title</a:t>
            </a:r>
          </a:p>
        </p:txBody>
      </p:sp>
    </p:spTree>
    <p:extLst>
      <p:ext uri="{BB962C8B-B14F-4D97-AF65-F5344CB8AC3E}">
        <p14:creationId xmlns:p14="http://schemas.microsoft.com/office/powerpoint/2010/main" val="513116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POLYSEMES: </a:t>
            </a:r>
            <a:br>
              <a:rPr lang="en-US" sz="4000" b="1" dirty="0">
                <a:sym typeface="UC Berkeley OS Sign"/>
              </a:rPr>
            </a:br>
            <a:r>
              <a:rPr lang="en-US" sz="4000" b="1" dirty="0">
                <a:sym typeface="UC Berkeley OS Sign"/>
              </a:rPr>
              <a:t>Both are “Shipping Containers”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pic>
        <p:nvPicPr>
          <p:cNvPr id="8" name="Picture 7" descr="ShippingContainers.gif"/>
          <p:cNvPicPr>
            <a:picLocks noChangeAspect="1"/>
          </p:cNvPicPr>
          <p:nvPr/>
        </p:nvPicPr>
        <p:blipFill>
          <a:blip r:embed="rId3" cstate="print"/>
          <a:stretch>
            <a:fillRect/>
          </a:stretch>
        </p:blipFill>
        <p:spPr>
          <a:xfrm>
            <a:off x="838200" y="2667000"/>
            <a:ext cx="7543800" cy="2790825"/>
          </a:xfrm>
          <a:prstGeom prst="rect">
            <a:avLst/>
          </a:prstGeom>
        </p:spPr>
      </p:pic>
      <p:sp>
        <p:nvSpPr>
          <p:cNvPr id="2" name="TextBox 1"/>
          <p:cNvSpPr txBox="1"/>
          <p:nvPr/>
        </p:nvSpPr>
        <p:spPr>
          <a:xfrm>
            <a:off x="455414" y="6019800"/>
            <a:ext cx="8316889" cy="830997"/>
          </a:xfrm>
          <a:prstGeom prst="rect">
            <a:avLst/>
          </a:prstGeom>
          <a:noFill/>
        </p:spPr>
        <p:txBody>
          <a:bodyPr wrap="square" rtlCol="0">
            <a:spAutoFit/>
          </a:bodyPr>
          <a:lstStyle/>
          <a:p>
            <a:r>
              <a:rPr lang="en-US" sz="2400" b="1" dirty="0" smtClean="0">
                <a:solidFill>
                  <a:srgbClr val="FF0000"/>
                </a:solidFill>
              </a:rPr>
              <a:t>How can you (or some computational process) determine which meaning is intended with polysemous words or phrases?</a:t>
            </a:r>
            <a:endParaRPr lang="en-US" sz="2400" b="1" dirty="0">
              <a:solidFill>
                <a:srgbClr val="FF0000"/>
              </a:solidFill>
            </a:endParaRPr>
          </a:p>
        </p:txBody>
      </p:sp>
    </p:spTree>
    <p:extLst>
      <p:ext uri="{BB962C8B-B14F-4D97-AF65-F5344CB8AC3E}">
        <p14:creationId xmlns:p14="http://schemas.microsoft.com/office/powerpoint/2010/main" val="4006227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Vocabulary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pic>
        <p:nvPicPr>
          <p:cNvPr id="8" name="Picture 7" descr="ShippingContainers.gif"/>
          <p:cNvPicPr>
            <a:picLocks noChangeAspect="1"/>
          </p:cNvPicPr>
          <p:nvPr/>
        </p:nvPicPr>
        <p:blipFill>
          <a:blip r:embed="rId3" cstate="print"/>
          <a:stretch>
            <a:fillRect/>
          </a:stretch>
        </p:blipFill>
        <p:spPr>
          <a:xfrm>
            <a:off x="381000" y="1828800"/>
            <a:ext cx="8451865" cy="4620780"/>
          </a:xfrm>
          <a:prstGeom prst="rect">
            <a:avLst/>
          </a:prstGeom>
        </p:spPr>
      </p:pic>
    </p:spTree>
    <p:extLst>
      <p:ext uri="{BB962C8B-B14F-4D97-AF65-F5344CB8AC3E}">
        <p14:creationId xmlns:p14="http://schemas.microsoft.com/office/powerpoint/2010/main" val="158035215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43776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a:t>
            </a:r>
            <a:r>
              <a:rPr lang="en-US" sz="4000" b="1" dirty="0" smtClean="0">
                <a:sym typeface="UC Berkeley OS Sign"/>
              </a:rPr>
              <a:t>“Vocabulary Problem”</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482378"/>
            <a:ext cx="8839200" cy="509578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People use a large variety of words for the same thing or concept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Most people - especially system designers - are surprised by this because they think their own word choices are “intuitive” or "natural“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extreme variability of word selection is an inescapable fact that has its roots in the nature of language and categorization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dirty="0" smtClean="0">
                <a:solidFill>
                  <a:srgbClr val="FF0000"/>
                </a:solidFill>
              </a:rPr>
              <a:t>What </a:t>
            </a:r>
            <a:r>
              <a:rPr lang="en-US" sz="3200" b="1" dirty="0">
                <a:solidFill>
                  <a:srgbClr val="FF0000"/>
                </a:solidFill>
              </a:rPr>
              <a:t>are the implications for UI </a:t>
            </a:r>
            <a:r>
              <a:rPr lang="en-US" sz="3200" b="1" dirty="0" smtClean="0">
                <a:solidFill>
                  <a:srgbClr val="FF0000"/>
                </a:solidFill>
              </a:rPr>
              <a:t>design? How do you choose names for resources and interactions?</a:t>
            </a:r>
            <a:endParaRPr lang="en-US" sz="3200" dirty="0">
              <a:solidFill>
                <a:srgbClr val="FF0000"/>
              </a:solidFill>
            </a:endParaRPr>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3503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58632"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Issues with Names and Naming – 2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58632" y="1599691"/>
            <a:ext cx="8036719" cy="583791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False cognates (GIFT, PAIN)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name can have undesirable associations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name can have assume impermanent attributes or associations or be “faddish”</a:t>
            </a:r>
            <a:br>
              <a:rPr lang="en-US" sz="3200" dirty="0" smtClean="0"/>
            </a:br>
            <a:r>
              <a:rPr lang="en-US" sz="3200" dirty="0" smtClean="0"/>
              <a:t>  (</a:t>
            </a:r>
            <a:r>
              <a:rPr lang="en-US" sz="3200" dirty="0" smtClean="0">
                <a:hlinkClick r:id="rId3"/>
              </a:rPr>
              <a:t>baby names over time</a:t>
            </a:r>
            <a:r>
              <a:rPr lang="en-US" sz="3200" dirty="0" smtClean="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Alphabetic ordering bias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Autogenerated names don’t convey any meaning  (SCAN0098.JPG)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Problems caused by careless programmers</a:t>
            </a:r>
          </a:p>
          <a:p>
            <a:endParaRPr lang="en-US" sz="2800" dirty="0" smtClean="0"/>
          </a:p>
          <a:p>
            <a:endParaRPr lang="en-US" sz="2800" dirty="0" smtClean="0"/>
          </a:p>
        </p:txBody>
      </p:sp>
    </p:spTree>
    <p:extLst>
      <p:ext uri="{BB962C8B-B14F-4D97-AF65-F5344CB8AC3E}">
        <p14:creationId xmlns:p14="http://schemas.microsoft.com/office/powerpoint/2010/main" val="389845669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1852</Words>
  <Application>Microsoft Office PowerPoint</Application>
  <PresentationFormat>On-screen Show (4:3)</PresentationFormat>
  <Paragraphs>305</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MS PGothic</vt:lpstr>
      <vt:lpstr>MS PGothic</vt:lpstr>
      <vt:lpstr>Arial</vt:lpstr>
      <vt:lpstr>Calibri</vt:lpstr>
      <vt:lpstr>UC Berkeley OS Sign</vt:lpstr>
      <vt:lpstr>Wingdings</vt:lpstr>
      <vt:lpstr>Office Theme</vt:lpstr>
      <vt:lpstr>CogSci 190 “Sensemaking and Organizing” Spring 2019</vt:lpstr>
      <vt:lpstr>Give Me A Name</vt:lpstr>
      <vt:lpstr>What is a Name?</vt:lpstr>
      <vt:lpstr>Issues with Names and Naming – 1 </vt:lpstr>
      <vt:lpstr>SYNONYMS:  “Box,” “Carton,” or  “Shipping Container” ?</vt:lpstr>
      <vt:lpstr>POLYSEMES:  Both are “Shipping Containers”</vt:lpstr>
      <vt:lpstr>The Vocabulary Problem</vt:lpstr>
      <vt:lpstr>The “Vocabulary Problem”</vt:lpstr>
      <vt:lpstr>Issues with Names and Naming – 2 </vt:lpstr>
      <vt:lpstr>PowerPoint Presentation</vt:lpstr>
      <vt:lpstr>The Most Popular  Fast Food Chain in China </vt:lpstr>
      <vt:lpstr>PowerPoint Presentation</vt:lpstr>
      <vt:lpstr>Political “Dirty Tricks” in Ward Listings in the Chicago Phone Book</vt:lpstr>
      <vt:lpstr>Naming Laws</vt:lpstr>
      <vt:lpstr>Jordan (Taylor, Ryan…)</vt:lpstr>
      <vt:lpstr>Sonoran List of Prohibited Names</vt:lpstr>
      <vt:lpstr>“China Lucky Numbers” for Air Travel (Wikipedia)</vt:lpstr>
      <vt:lpstr>Variant Forms of Names</vt:lpstr>
      <vt:lpstr>Naming the Same Song?</vt:lpstr>
      <vt:lpstr>Different Forms of “Same”  Author Name</vt:lpstr>
      <vt:lpstr>Same Name for Different Authors</vt:lpstr>
      <vt:lpstr>Questions about Names</vt:lpstr>
      <vt:lpstr>Normative Forms of Names</vt:lpstr>
      <vt:lpstr>Authority Control</vt:lpstr>
      <vt:lpstr>My  Library of Congress  Author Record</vt:lpstr>
      <vt:lpstr>Naming Problems for Places</vt:lpstr>
      <vt:lpstr>PowerPoint Presentation</vt:lpstr>
      <vt:lpstr>Authoritative Place Names </vt:lpstr>
      <vt:lpstr>PowerPoint Presentation</vt:lpstr>
      <vt:lpstr>The Name Matching Problem</vt:lpstr>
      <vt:lpstr>Identifiers - 1</vt:lpstr>
      <vt:lpstr>Identifiers - 2</vt:lpstr>
      <vt:lpstr>Identifiers - 3</vt:lpstr>
      <vt:lpstr>ISBN on Bar Code</vt:lpstr>
      <vt:lpstr>Location Identifiers</vt:lpstr>
      <vt:lpstr>Bad Identifiers for Hotel Rooms</vt:lpstr>
      <vt:lpstr>Resources over Time</vt:lpstr>
      <vt:lpstr>Persistence</vt:lpstr>
      <vt:lpstr>Authenticity</vt:lpstr>
      <vt:lpstr>Authenticity in a  Digital Environment – 1 </vt:lpstr>
      <vt:lpstr>Authenticity in a  Digital Environment – 2 </vt:lpstr>
      <vt:lpstr>Provenance</vt:lpstr>
      <vt:lpstr>Effectivity</vt:lpstr>
      <vt:lpstr>Putting them all Together</vt:lpstr>
      <vt:lpstr>PowerPoint Presentation</vt:lpstr>
      <vt:lpstr>Assignment 1</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2014-09-21T17:50:21Z</dcterms:created>
  <dcterms:modified xsi:type="dcterms:W3CDTF">2019-02-07T17:55:55Z</dcterms:modified>
</cp:coreProperties>
</file>