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9"/>
  </p:notesMasterIdLst>
  <p:sldIdLst>
    <p:sldId id="697" r:id="rId2"/>
    <p:sldId id="530" r:id="rId3"/>
    <p:sldId id="671" r:id="rId4"/>
    <p:sldId id="582" r:id="rId5"/>
    <p:sldId id="583" r:id="rId6"/>
    <p:sldId id="584" r:id="rId7"/>
    <p:sldId id="701" r:id="rId8"/>
    <p:sldId id="699" r:id="rId9"/>
    <p:sldId id="673" r:id="rId10"/>
    <p:sldId id="586" r:id="rId11"/>
    <p:sldId id="672" r:id="rId12"/>
    <p:sldId id="587" r:id="rId13"/>
    <p:sldId id="703" r:id="rId14"/>
    <p:sldId id="704" r:id="rId15"/>
    <p:sldId id="711" r:id="rId16"/>
    <p:sldId id="688" r:id="rId17"/>
    <p:sldId id="712" r:id="rId18"/>
    <p:sldId id="705" r:id="rId19"/>
    <p:sldId id="661" r:id="rId20"/>
    <p:sldId id="590" r:id="rId21"/>
    <p:sldId id="591" r:id="rId22"/>
    <p:sldId id="683" r:id="rId23"/>
    <p:sldId id="677" r:id="rId24"/>
    <p:sldId id="680" r:id="rId25"/>
    <p:sldId id="681" r:id="rId26"/>
    <p:sldId id="682" r:id="rId27"/>
    <p:sldId id="684" r:id="rId28"/>
    <p:sldId id="696" r:id="rId29"/>
    <p:sldId id="666" r:id="rId30"/>
    <p:sldId id="707" r:id="rId31"/>
    <p:sldId id="592" r:id="rId32"/>
    <p:sldId id="594" r:id="rId33"/>
    <p:sldId id="676" r:id="rId34"/>
    <p:sldId id="675" r:id="rId35"/>
    <p:sldId id="674" r:id="rId36"/>
    <p:sldId id="689" r:id="rId37"/>
    <p:sldId id="596" r:id="rId38"/>
    <p:sldId id="597" r:id="rId39"/>
    <p:sldId id="598" r:id="rId40"/>
    <p:sldId id="601" r:id="rId41"/>
    <p:sldId id="690" r:id="rId42"/>
    <p:sldId id="602" r:id="rId43"/>
    <p:sldId id="692" r:id="rId44"/>
    <p:sldId id="686" r:id="rId45"/>
    <p:sldId id="700" r:id="rId46"/>
    <p:sldId id="713" r:id="rId47"/>
    <p:sldId id="614" r:id="rId48"/>
    <p:sldId id="615" r:id="rId49"/>
    <p:sldId id="619" r:id="rId50"/>
    <p:sldId id="620" r:id="rId51"/>
    <p:sldId id="656" r:id="rId52"/>
    <p:sldId id="657" r:id="rId53"/>
    <p:sldId id="621" r:id="rId54"/>
    <p:sldId id="687" r:id="rId55"/>
    <p:sldId id="624" r:id="rId56"/>
    <p:sldId id="625" r:id="rId57"/>
    <p:sldId id="632" r:id="rId58"/>
    <p:sldId id="634" r:id="rId59"/>
    <p:sldId id="635" r:id="rId60"/>
    <p:sldId id="636" r:id="rId61"/>
    <p:sldId id="637" r:id="rId62"/>
    <p:sldId id="639" r:id="rId63"/>
    <p:sldId id="642" r:id="rId64"/>
    <p:sldId id="641" r:id="rId65"/>
    <p:sldId id="648" r:id="rId66"/>
    <p:sldId id="685" r:id="rId67"/>
    <p:sldId id="709" r:id="rId6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1" autoAdjust="0"/>
    <p:restoredTop sz="57205" autoAdjust="0"/>
  </p:normalViewPr>
  <p:slideViewPr>
    <p:cSldViewPr>
      <p:cViewPr varScale="1">
        <p:scale>
          <a:sx n="49" d="100"/>
          <a:sy n="49" d="100"/>
        </p:scale>
        <p:origin x="3948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6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580"/>
    </p:cViewPr>
  </p:sorterViewPr>
  <p:notesViewPr>
    <p:cSldViewPr>
      <p:cViewPr varScale="1">
        <p:scale>
          <a:sx n="66" d="100"/>
          <a:sy n="66" d="100"/>
        </p:scale>
        <p:origin x="4212" y="7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6D8AD-4605-49E5-86E3-24318288C0E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02D4B-3798-4992-BC00-167A0A0C5527}">
      <dgm:prSet phldrT="[Text]"/>
      <dgm:spPr/>
      <dgm:t>
        <a:bodyPr/>
        <a:lstStyle/>
        <a:p>
          <a:r>
            <a:rPr lang="en-US" dirty="0"/>
            <a:t>Organizing Systems</a:t>
          </a:r>
        </a:p>
      </dgm:t>
    </dgm:pt>
    <dgm:pt modelId="{D9CCBEC3-53FF-4E31-AC94-0C293FA50842}" type="parTrans" cxnId="{6FFFD7C5-3725-4C00-B350-0665370698DA}">
      <dgm:prSet/>
      <dgm:spPr/>
      <dgm:t>
        <a:bodyPr/>
        <a:lstStyle/>
        <a:p>
          <a:endParaRPr lang="en-US"/>
        </a:p>
      </dgm:t>
    </dgm:pt>
    <dgm:pt modelId="{40543998-906D-48B2-A26D-DD6B588D0F3C}" type="sibTrans" cxnId="{6FFFD7C5-3725-4C00-B350-0665370698DA}">
      <dgm:prSet/>
      <dgm:spPr/>
      <dgm:t>
        <a:bodyPr/>
        <a:lstStyle/>
        <a:p>
          <a:endParaRPr lang="en-US"/>
        </a:p>
      </dgm:t>
    </dgm:pt>
    <dgm:pt modelId="{0AEF8D4F-0804-4B77-9482-438E7E0BA781}">
      <dgm:prSet phldrT="[Text]"/>
      <dgm:spPr/>
      <dgm:t>
        <a:bodyPr/>
        <a:lstStyle/>
        <a:p>
          <a:r>
            <a:rPr lang="en-US" dirty="0"/>
            <a:t>Collections of Books</a:t>
          </a:r>
        </a:p>
        <a:p>
          <a:r>
            <a:rPr lang="en-US" dirty="0"/>
            <a:t>(Libraries)</a:t>
          </a:r>
        </a:p>
      </dgm:t>
    </dgm:pt>
    <dgm:pt modelId="{25BFCC47-D49B-4728-A4D1-928DAD6EDA1C}" type="parTrans" cxnId="{5BC8F353-E9B9-45CB-BFC5-B0234E304D5C}">
      <dgm:prSet/>
      <dgm:spPr/>
      <dgm:t>
        <a:bodyPr/>
        <a:lstStyle/>
        <a:p>
          <a:endParaRPr lang="en-US" dirty="0"/>
        </a:p>
      </dgm:t>
    </dgm:pt>
    <dgm:pt modelId="{271CA522-E1D0-435E-A773-5352A6D8DFF8}" type="sibTrans" cxnId="{5BC8F353-E9B9-45CB-BFC5-B0234E304D5C}">
      <dgm:prSet/>
      <dgm:spPr/>
      <dgm:t>
        <a:bodyPr/>
        <a:lstStyle/>
        <a:p>
          <a:endParaRPr lang="en-US"/>
        </a:p>
      </dgm:t>
    </dgm:pt>
    <dgm:pt modelId="{08EDF17A-4E30-4BB0-8922-BCD92560FB9D}">
      <dgm:prSet phldrT="[Text]"/>
      <dgm:spPr/>
      <dgm:t>
        <a:bodyPr/>
        <a:lstStyle/>
        <a:p>
          <a:r>
            <a:rPr lang="en-US" dirty="0"/>
            <a:t>Collections of Art</a:t>
          </a:r>
        </a:p>
        <a:p>
          <a:r>
            <a:rPr lang="en-US" dirty="0"/>
            <a:t>(Museum)</a:t>
          </a:r>
        </a:p>
      </dgm:t>
    </dgm:pt>
    <dgm:pt modelId="{C1E78990-24BD-4666-972E-3F4EAF753E56}" type="parTrans" cxnId="{1C3F343A-B6F1-453C-B982-CDE68296EC3F}">
      <dgm:prSet/>
      <dgm:spPr/>
      <dgm:t>
        <a:bodyPr/>
        <a:lstStyle/>
        <a:p>
          <a:endParaRPr lang="en-US" dirty="0"/>
        </a:p>
      </dgm:t>
    </dgm:pt>
    <dgm:pt modelId="{5A4773AD-2A1F-480C-B773-40D6D953E960}" type="sibTrans" cxnId="{1C3F343A-B6F1-453C-B982-CDE68296EC3F}">
      <dgm:prSet/>
      <dgm:spPr/>
      <dgm:t>
        <a:bodyPr/>
        <a:lstStyle/>
        <a:p>
          <a:endParaRPr lang="en-US"/>
        </a:p>
      </dgm:t>
    </dgm:pt>
    <dgm:pt modelId="{2B7E4A4F-A5D2-48DD-91F2-723A277B52DC}">
      <dgm:prSet phldrT="[Text]"/>
      <dgm:spPr/>
      <dgm:t>
        <a:bodyPr/>
        <a:lstStyle/>
        <a:p>
          <a:r>
            <a:rPr lang="en-US" dirty="0"/>
            <a:t>Collections of Documents</a:t>
          </a:r>
        </a:p>
        <a:p>
          <a:r>
            <a:rPr lang="en-US" dirty="0"/>
            <a:t>(Archive)</a:t>
          </a:r>
        </a:p>
      </dgm:t>
    </dgm:pt>
    <dgm:pt modelId="{59B7451C-583A-49C7-949B-6195BC7991D5}" type="parTrans" cxnId="{CA11EECE-3A85-46C4-B6AC-0DA4A30DFCEE}">
      <dgm:prSet/>
      <dgm:spPr/>
      <dgm:t>
        <a:bodyPr/>
        <a:lstStyle/>
        <a:p>
          <a:endParaRPr lang="en-US" dirty="0"/>
        </a:p>
      </dgm:t>
    </dgm:pt>
    <dgm:pt modelId="{594F0FCB-59CA-45CC-A366-9FA16A794885}" type="sibTrans" cxnId="{CA11EECE-3A85-46C4-B6AC-0DA4A30DFCEE}">
      <dgm:prSet/>
      <dgm:spPr/>
      <dgm:t>
        <a:bodyPr/>
        <a:lstStyle/>
        <a:p>
          <a:endParaRPr lang="en-US"/>
        </a:p>
      </dgm:t>
    </dgm:pt>
    <dgm:pt modelId="{5BC44C68-2370-4F6D-A2C9-4F6484F1FD23}">
      <dgm:prSet phldrT="[Text]"/>
      <dgm:spPr/>
      <dgm:t>
        <a:bodyPr/>
        <a:lstStyle/>
        <a:p>
          <a:r>
            <a:rPr lang="en-US" dirty="0"/>
            <a:t>Collections of Data</a:t>
          </a:r>
        </a:p>
        <a:p>
          <a:r>
            <a:rPr lang="en-US" dirty="0"/>
            <a:t>(Repository)</a:t>
          </a:r>
        </a:p>
      </dgm:t>
    </dgm:pt>
    <dgm:pt modelId="{090D139D-F662-49EB-804F-5C0181742AD9}" type="parTrans" cxnId="{C5263F84-733C-4479-AB2E-E12982062B4D}">
      <dgm:prSet/>
      <dgm:spPr/>
      <dgm:t>
        <a:bodyPr/>
        <a:lstStyle/>
        <a:p>
          <a:endParaRPr lang="en-US" dirty="0"/>
        </a:p>
      </dgm:t>
    </dgm:pt>
    <dgm:pt modelId="{44BF0AA7-30FA-49C0-85CC-42466BE2B17B}" type="sibTrans" cxnId="{C5263F84-733C-4479-AB2E-E12982062B4D}">
      <dgm:prSet/>
      <dgm:spPr/>
      <dgm:t>
        <a:bodyPr/>
        <a:lstStyle/>
        <a:p>
          <a:endParaRPr lang="en-US"/>
        </a:p>
      </dgm:t>
    </dgm:pt>
    <dgm:pt modelId="{6CDBAED6-F6A4-47AF-A312-A51C27DE6824}">
      <dgm:prSet phldrT="[Text]"/>
      <dgm:spPr/>
      <dgm:t>
        <a:bodyPr/>
        <a:lstStyle/>
        <a:p>
          <a:r>
            <a:rPr lang="en-US" dirty="0"/>
            <a:t>Collections of Spices (Pantry) …</a:t>
          </a:r>
        </a:p>
      </dgm:t>
    </dgm:pt>
    <dgm:pt modelId="{DB34158B-8E1E-468F-B115-1AE53D3B64ED}" type="parTrans" cxnId="{9BFB281B-29C8-4F29-9950-B6084E0E22D2}">
      <dgm:prSet/>
      <dgm:spPr/>
      <dgm:t>
        <a:bodyPr/>
        <a:lstStyle/>
        <a:p>
          <a:endParaRPr lang="en-US" dirty="0"/>
        </a:p>
      </dgm:t>
    </dgm:pt>
    <dgm:pt modelId="{E22751CE-56CF-45FB-ACDE-AAB412B8D2EB}" type="sibTrans" cxnId="{9BFB281B-29C8-4F29-9950-B6084E0E22D2}">
      <dgm:prSet/>
      <dgm:spPr/>
      <dgm:t>
        <a:bodyPr/>
        <a:lstStyle/>
        <a:p>
          <a:endParaRPr lang="en-US"/>
        </a:p>
      </dgm:t>
    </dgm:pt>
    <dgm:pt modelId="{6B645544-047D-4D7A-885C-11D8694BF7D3}" type="pres">
      <dgm:prSet presAssocID="{34B6D8AD-4605-49E5-86E3-24318288C0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A5653A-66D3-44BD-95BA-301EA214F5D8}" type="pres">
      <dgm:prSet presAssocID="{60002D4B-3798-4992-BC00-167A0A0C5527}" presName="hierRoot1" presStyleCnt="0"/>
      <dgm:spPr/>
    </dgm:pt>
    <dgm:pt modelId="{CE0AA615-2196-4B21-A09A-8A4B2E94BC80}" type="pres">
      <dgm:prSet presAssocID="{60002D4B-3798-4992-BC00-167A0A0C5527}" presName="composite" presStyleCnt="0"/>
      <dgm:spPr/>
    </dgm:pt>
    <dgm:pt modelId="{013BE6EE-15B4-4DBC-958B-47D8DEC5815D}" type="pres">
      <dgm:prSet presAssocID="{60002D4B-3798-4992-BC00-167A0A0C5527}" presName="background" presStyleLbl="node0" presStyleIdx="0" presStyleCnt="1"/>
      <dgm:spPr/>
    </dgm:pt>
    <dgm:pt modelId="{4849F0F7-DA9F-4272-93CD-C9CE48BC15B6}" type="pres">
      <dgm:prSet presAssocID="{60002D4B-3798-4992-BC00-167A0A0C5527}" presName="text" presStyleLbl="fgAcc0" presStyleIdx="0" presStyleCnt="1" custLinFactNeighborX="4420" custLinFactNeighborY="-13238">
        <dgm:presLayoutVars>
          <dgm:chPref val="3"/>
        </dgm:presLayoutVars>
      </dgm:prSet>
      <dgm:spPr/>
    </dgm:pt>
    <dgm:pt modelId="{2AF190B1-1048-40A3-A643-23F66442B5D2}" type="pres">
      <dgm:prSet presAssocID="{60002D4B-3798-4992-BC00-167A0A0C5527}" presName="hierChild2" presStyleCnt="0"/>
      <dgm:spPr/>
    </dgm:pt>
    <dgm:pt modelId="{8460E617-07B5-4C96-9641-859301AF67A4}" type="pres">
      <dgm:prSet presAssocID="{25BFCC47-D49B-4728-A4D1-928DAD6EDA1C}" presName="Name10" presStyleLbl="parChTrans1D2" presStyleIdx="0" presStyleCnt="5"/>
      <dgm:spPr/>
    </dgm:pt>
    <dgm:pt modelId="{A154BD71-F0D1-49F7-BB9F-B1073DEE68E6}" type="pres">
      <dgm:prSet presAssocID="{0AEF8D4F-0804-4B77-9482-438E7E0BA781}" presName="hierRoot2" presStyleCnt="0"/>
      <dgm:spPr/>
    </dgm:pt>
    <dgm:pt modelId="{E0E47758-2654-4F58-BE21-2FC4C31338F0}" type="pres">
      <dgm:prSet presAssocID="{0AEF8D4F-0804-4B77-9482-438E7E0BA781}" presName="composite2" presStyleCnt="0"/>
      <dgm:spPr/>
    </dgm:pt>
    <dgm:pt modelId="{02B27B82-D6D9-40BC-A675-EA4DC7F022F1}" type="pres">
      <dgm:prSet presAssocID="{0AEF8D4F-0804-4B77-9482-438E7E0BA781}" presName="background2" presStyleLbl="node2" presStyleIdx="0" presStyleCnt="5"/>
      <dgm:spPr/>
    </dgm:pt>
    <dgm:pt modelId="{D9A38CFF-48FF-4153-B82C-34EF49E75E2C}" type="pres">
      <dgm:prSet presAssocID="{0AEF8D4F-0804-4B77-9482-438E7E0BA781}" presName="text2" presStyleLbl="fgAcc2" presStyleIdx="0" presStyleCnt="5">
        <dgm:presLayoutVars>
          <dgm:chPref val="3"/>
        </dgm:presLayoutVars>
      </dgm:prSet>
      <dgm:spPr/>
    </dgm:pt>
    <dgm:pt modelId="{0518E29F-C6DB-46E6-8AB9-2A5D8473CC98}" type="pres">
      <dgm:prSet presAssocID="{0AEF8D4F-0804-4B77-9482-438E7E0BA781}" presName="hierChild3" presStyleCnt="0"/>
      <dgm:spPr/>
    </dgm:pt>
    <dgm:pt modelId="{89BA7F33-8B0A-4C59-91F1-577079538722}" type="pres">
      <dgm:prSet presAssocID="{C1E78990-24BD-4666-972E-3F4EAF753E56}" presName="Name10" presStyleLbl="parChTrans1D2" presStyleIdx="1" presStyleCnt="5"/>
      <dgm:spPr/>
    </dgm:pt>
    <dgm:pt modelId="{0EB41974-06FD-4A02-8BFD-401E8399AC3A}" type="pres">
      <dgm:prSet presAssocID="{08EDF17A-4E30-4BB0-8922-BCD92560FB9D}" presName="hierRoot2" presStyleCnt="0"/>
      <dgm:spPr/>
    </dgm:pt>
    <dgm:pt modelId="{1BED8529-CBC9-4AE5-9335-A68BD0517A62}" type="pres">
      <dgm:prSet presAssocID="{08EDF17A-4E30-4BB0-8922-BCD92560FB9D}" presName="composite2" presStyleCnt="0"/>
      <dgm:spPr/>
    </dgm:pt>
    <dgm:pt modelId="{AEC884DB-79F6-419A-846A-0BADDF5F4BF8}" type="pres">
      <dgm:prSet presAssocID="{08EDF17A-4E30-4BB0-8922-BCD92560FB9D}" presName="background2" presStyleLbl="node2" presStyleIdx="1" presStyleCnt="5"/>
      <dgm:spPr/>
    </dgm:pt>
    <dgm:pt modelId="{B5E1F34D-EDA4-4C1D-9F9B-254A9CCF58A4}" type="pres">
      <dgm:prSet presAssocID="{08EDF17A-4E30-4BB0-8922-BCD92560FB9D}" presName="text2" presStyleLbl="fgAcc2" presStyleIdx="1" presStyleCnt="5">
        <dgm:presLayoutVars>
          <dgm:chPref val="3"/>
        </dgm:presLayoutVars>
      </dgm:prSet>
      <dgm:spPr/>
    </dgm:pt>
    <dgm:pt modelId="{70C3920E-178A-4EB9-B421-665BD2FC13F0}" type="pres">
      <dgm:prSet presAssocID="{08EDF17A-4E30-4BB0-8922-BCD92560FB9D}" presName="hierChild3" presStyleCnt="0"/>
      <dgm:spPr/>
    </dgm:pt>
    <dgm:pt modelId="{DC7D5DF0-10A0-43A5-AAEF-CABA2E71538E}" type="pres">
      <dgm:prSet presAssocID="{59B7451C-583A-49C7-949B-6195BC7991D5}" presName="Name10" presStyleLbl="parChTrans1D2" presStyleIdx="2" presStyleCnt="5"/>
      <dgm:spPr/>
    </dgm:pt>
    <dgm:pt modelId="{3C06C0AC-6A06-4BDB-AC0C-9981EB5E3722}" type="pres">
      <dgm:prSet presAssocID="{2B7E4A4F-A5D2-48DD-91F2-723A277B52DC}" presName="hierRoot2" presStyleCnt="0"/>
      <dgm:spPr/>
    </dgm:pt>
    <dgm:pt modelId="{74907F23-2650-4559-A7A6-CD37102FFC59}" type="pres">
      <dgm:prSet presAssocID="{2B7E4A4F-A5D2-48DD-91F2-723A277B52DC}" presName="composite2" presStyleCnt="0"/>
      <dgm:spPr/>
    </dgm:pt>
    <dgm:pt modelId="{EB7AC2DA-6EA9-4C9B-BCBA-3E8AA059B4CE}" type="pres">
      <dgm:prSet presAssocID="{2B7E4A4F-A5D2-48DD-91F2-723A277B52DC}" presName="background2" presStyleLbl="node2" presStyleIdx="2" presStyleCnt="5"/>
      <dgm:spPr/>
    </dgm:pt>
    <dgm:pt modelId="{1D24A028-910C-4194-8016-B094AE899C27}" type="pres">
      <dgm:prSet presAssocID="{2B7E4A4F-A5D2-48DD-91F2-723A277B52DC}" presName="text2" presStyleLbl="fgAcc2" presStyleIdx="2" presStyleCnt="5">
        <dgm:presLayoutVars>
          <dgm:chPref val="3"/>
        </dgm:presLayoutVars>
      </dgm:prSet>
      <dgm:spPr/>
    </dgm:pt>
    <dgm:pt modelId="{D81416D7-74F9-4D62-B0DC-C353EEC9C1D4}" type="pres">
      <dgm:prSet presAssocID="{2B7E4A4F-A5D2-48DD-91F2-723A277B52DC}" presName="hierChild3" presStyleCnt="0"/>
      <dgm:spPr/>
    </dgm:pt>
    <dgm:pt modelId="{882DDA5D-0E8E-43C0-AAC2-C1695B3591EE}" type="pres">
      <dgm:prSet presAssocID="{090D139D-F662-49EB-804F-5C0181742AD9}" presName="Name10" presStyleLbl="parChTrans1D2" presStyleIdx="3" presStyleCnt="5"/>
      <dgm:spPr/>
    </dgm:pt>
    <dgm:pt modelId="{838B42F8-41CB-480B-82C7-7E8FEAAE7BC8}" type="pres">
      <dgm:prSet presAssocID="{5BC44C68-2370-4F6D-A2C9-4F6484F1FD23}" presName="hierRoot2" presStyleCnt="0"/>
      <dgm:spPr/>
    </dgm:pt>
    <dgm:pt modelId="{C5CBB0F0-B9B9-411A-855B-C8961DA8F8E0}" type="pres">
      <dgm:prSet presAssocID="{5BC44C68-2370-4F6D-A2C9-4F6484F1FD23}" presName="composite2" presStyleCnt="0"/>
      <dgm:spPr/>
    </dgm:pt>
    <dgm:pt modelId="{DF1B5EA7-F1BE-4FA9-B3BB-C95BFEF15165}" type="pres">
      <dgm:prSet presAssocID="{5BC44C68-2370-4F6D-A2C9-4F6484F1FD23}" presName="background2" presStyleLbl="node2" presStyleIdx="3" presStyleCnt="5"/>
      <dgm:spPr/>
    </dgm:pt>
    <dgm:pt modelId="{DE1FAF24-3C74-4061-BFE0-AD55FBB7B8AF}" type="pres">
      <dgm:prSet presAssocID="{5BC44C68-2370-4F6D-A2C9-4F6484F1FD23}" presName="text2" presStyleLbl="fgAcc2" presStyleIdx="3" presStyleCnt="5">
        <dgm:presLayoutVars>
          <dgm:chPref val="3"/>
        </dgm:presLayoutVars>
      </dgm:prSet>
      <dgm:spPr/>
    </dgm:pt>
    <dgm:pt modelId="{B3B1291A-24D5-4B6E-A756-03CD9ABEACE8}" type="pres">
      <dgm:prSet presAssocID="{5BC44C68-2370-4F6D-A2C9-4F6484F1FD23}" presName="hierChild3" presStyleCnt="0"/>
      <dgm:spPr/>
    </dgm:pt>
    <dgm:pt modelId="{C4FC9F86-BA50-4F0B-BE19-D3B648283E47}" type="pres">
      <dgm:prSet presAssocID="{DB34158B-8E1E-468F-B115-1AE53D3B64ED}" presName="Name10" presStyleLbl="parChTrans1D2" presStyleIdx="4" presStyleCnt="5"/>
      <dgm:spPr/>
    </dgm:pt>
    <dgm:pt modelId="{7D82D3E1-73F7-4D0B-9D25-0AE5894DB329}" type="pres">
      <dgm:prSet presAssocID="{6CDBAED6-F6A4-47AF-A312-A51C27DE6824}" presName="hierRoot2" presStyleCnt="0"/>
      <dgm:spPr/>
    </dgm:pt>
    <dgm:pt modelId="{40477F52-2B92-4A01-84CA-E92A7968C111}" type="pres">
      <dgm:prSet presAssocID="{6CDBAED6-F6A4-47AF-A312-A51C27DE6824}" presName="composite2" presStyleCnt="0"/>
      <dgm:spPr/>
    </dgm:pt>
    <dgm:pt modelId="{9203EF7C-4BC5-4CB3-BC7E-CEBBA2BBA6D7}" type="pres">
      <dgm:prSet presAssocID="{6CDBAED6-F6A4-47AF-A312-A51C27DE6824}" presName="background2" presStyleLbl="node2" presStyleIdx="4" presStyleCnt="5"/>
      <dgm:spPr/>
    </dgm:pt>
    <dgm:pt modelId="{FB87A114-6784-402A-9413-4814663DED58}" type="pres">
      <dgm:prSet presAssocID="{6CDBAED6-F6A4-47AF-A312-A51C27DE6824}" presName="text2" presStyleLbl="fgAcc2" presStyleIdx="4" presStyleCnt="5">
        <dgm:presLayoutVars>
          <dgm:chPref val="3"/>
        </dgm:presLayoutVars>
      </dgm:prSet>
      <dgm:spPr/>
    </dgm:pt>
    <dgm:pt modelId="{1CB9003A-00B5-4FDC-BF4A-091C9D0B7986}" type="pres">
      <dgm:prSet presAssocID="{6CDBAED6-F6A4-47AF-A312-A51C27DE6824}" presName="hierChild3" presStyleCnt="0"/>
      <dgm:spPr/>
    </dgm:pt>
  </dgm:ptLst>
  <dgm:cxnLst>
    <dgm:cxn modelId="{35B24203-7F51-4ED4-BF8D-8D0934C2131E}" type="presOf" srcId="{34B6D8AD-4605-49E5-86E3-24318288C0E4}" destId="{6B645544-047D-4D7A-885C-11D8694BF7D3}" srcOrd="0" destOrd="0" presId="urn:microsoft.com/office/officeart/2005/8/layout/hierarchy1"/>
    <dgm:cxn modelId="{F3FC8806-6245-4E1D-A952-31CCC68F15D4}" type="presOf" srcId="{08EDF17A-4E30-4BB0-8922-BCD92560FB9D}" destId="{B5E1F34D-EDA4-4C1D-9F9B-254A9CCF58A4}" srcOrd="0" destOrd="0" presId="urn:microsoft.com/office/officeart/2005/8/layout/hierarchy1"/>
    <dgm:cxn modelId="{7568C311-BE68-478C-84B0-269C64D87F3A}" type="presOf" srcId="{60002D4B-3798-4992-BC00-167A0A0C5527}" destId="{4849F0F7-DA9F-4272-93CD-C9CE48BC15B6}" srcOrd="0" destOrd="0" presId="urn:microsoft.com/office/officeart/2005/8/layout/hierarchy1"/>
    <dgm:cxn modelId="{9BFB281B-29C8-4F29-9950-B6084E0E22D2}" srcId="{60002D4B-3798-4992-BC00-167A0A0C5527}" destId="{6CDBAED6-F6A4-47AF-A312-A51C27DE6824}" srcOrd="4" destOrd="0" parTransId="{DB34158B-8E1E-468F-B115-1AE53D3B64ED}" sibTransId="{E22751CE-56CF-45FB-ACDE-AAB412B8D2EB}"/>
    <dgm:cxn modelId="{7CBCEE29-78E2-4E7B-9C8D-E820B9B6FFFE}" type="presOf" srcId="{DB34158B-8E1E-468F-B115-1AE53D3B64ED}" destId="{C4FC9F86-BA50-4F0B-BE19-D3B648283E47}" srcOrd="0" destOrd="0" presId="urn:microsoft.com/office/officeart/2005/8/layout/hierarchy1"/>
    <dgm:cxn modelId="{60163A32-CE23-4715-8D2E-6F18AA2B3631}" type="presOf" srcId="{C1E78990-24BD-4666-972E-3F4EAF753E56}" destId="{89BA7F33-8B0A-4C59-91F1-577079538722}" srcOrd="0" destOrd="0" presId="urn:microsoft.com/office/officeart/2005/8/layout/hierarchy1"/>
    <dgm:cxn modelId="{1C3F343A-B6F1-453C-B982-CDE68296EC3F}" srcId="{60002D4B-3798-4992-BC00-167A0A0C5527}" destId="{08EDF17A-4E30-4BB0-8922-BCD92560FB9D}" srcOrd="1" destOrd="0" parTransId="{C1E78990-24BD-4666-972E-3F4EAF753E56}" sibTransId="{5A4773AD-2A1F-480C-B773-40D6D953E960}"/>
    <dgm:cxn modelId="{3DC52768-8106-48A0-ADDC-2B1277D398D2}" type="presOf" srcId="{6CDBAED6-F6A4-47AF-A312-A51C27DE6824}" destId="{FB87A114-6784-402A-9413-4814663DED58}" srcOrd="0" destOrd="0" presId="urn:microsoft.com/office/officeart/2005/8/layout/hierarchy1"/>
    <dgm:cxn modelId="{C68BDA4C-7287-4397-A638-040B100F123C}" type="presOf" srcId="{5BC44C68-2370-4F6D-A2C9-4F6484F1FD23}" destId="{DE1FAF24-3C74-4061-BFE0-AD55FBB7B8AF}" srcOrd="0" destOrd="0" presId="urn:microsoft.com/office/officeart/2005/8/layout/hierarchy1"/>
    <dgm:cxn modelId="{FDD3A872-BFAA-4662-8BF8-77DAB523D9D4}" type="presOf" srcId="{2B7E4A4F-A5D2-48DD-91F2-723A277B52DC}" destId="{1D24A028-910C-4194-8016-B094AE899C27}" srcOrd="0" destOrd="0" presId="urn:microsoft.com/office/officeart/2005/8/layout/hierarchy1"/>
    <dgm:cxn modelId="{5BC8F353-E9B9-45CB-BFC5-B0234E304D5C}" srcId="{60002D4B-3798-4992-BC00-167A0A0C5527}" destId="{0AEF8D4F-0804-4B77-9482-438E7E0BA781}" srcOrd="0" destOrd="0" parTransId="{25BFCC47-D49B-4728-A4D1-928DAD6EDA1C}" sibTransId="{271CA522-E1D0-435E-A773-5352A6D8DFF8}"/>
    <dgm:cxn modelId="{6ADA887F-6D28-4F3E-91BB-98971893A6F0}" type="presOf" srcId="{59B7451C-583A-49C7-949B-6195BC7991D5}" destId="{DC7D5DF0-10A0-43A5-AAEF-CABA2E71538E}" srcOrd="0" destOrd="0" presId="urn:microsoft.com/office/officeart/2005/8/layout/hierarchy1"/>
    <dgm:cxn modelId="{C5263F84-733C-4479-AB2E-E12982062B4D}" srcId="{60002D4B-3798-4992-BC00-167A0A0C5527}" destId="{5BC44C68-2370-4F6D-A2C9-4F6484F1FD23}" srcOrd="3" destOrd="0" parTransId="{090D139D-F662-49EB-804F-5C0181742AD9}" sibTransId="{44BF0AA7-30FA-49C0-85CC-42466BE2B17B}"/>
    <dgm:cxn modelId="{6FFFD7C5-3725-4C00-B350-0665370698DA}" srcId="{34B6D8AD-4605-49E5-86E3-24318288C0E4}" destId="{60002D4B-3798-4992-BC00-167A0A0C5527}" srcOrd="0" destOrd="0" parTransId="{D9CCBEC3-53FF-4E31-AC94-0C293FA50842}" sibTransId="{40543998-906D-48B2-A26D-DD6B588D0F3C}"/>
    <dgm:cxn modelId="{EF2000C8-1B9A-49D4-B108-9BA3A1694439}" type="presOf" srcId="{090D139D-F662-49EB-804F-5C0181742AD9}" destId="{882DDA5D-0E8E-43C0-AAC2-C1695B3591EE}" srcOrd="0" destOrd="0" presId="urn:microsoft.com/office/officeart/2005/8/layout/hierarchy1"/>
    <dgm:cxn modelId="{CA11EECE-3A85-46C4-B6AC-0DA4A30DFCEE}" srcId="{60002D4B-3798-4992-BC00-167A0A0C5527}" destId="{2B7E4A4F-A5D2-48DD-91F2-723A277B52DC}" srcOrd="2" destOrd="0" parTransId="{59B7451C-583A-49C7-949B-6195BC7991D5}" sibTransId="{594F0FCB-59CA-45CC-A366-9FA16A794885}"/>
    <dgm:cxn modelId="{6AD43FD6-5B8A-4EEA-BCA9-3D9BF1CDB277}" type="presOf" srcId="{0AEF8D4F-0804-4B77-9482-438E7E0BA781}" destId="{D9A38CFF-48FF-4153-B82C-34EF49E75E2C}" srcOrd="0" destOrd="0" presId="urn:microsoft.com/office/officeart/2005/8/layout/hierarchy1"/>
    <dgm:cxn modelId="{BBC420E8-AE1A-4C01-BAA2-F8FB84013E04}" type="presOf" srcId="{25BFCC47-D49B-4728-A4D1-928DAD6EDA1C}" destId="{8460E617-07B5-4C96-9641-859301AF67A4}" srcOrd="0" destOrd="0" presId="urn:microsoft.com/office/officeart/2005/8/layout/hierarchy1"/>
    <dgm:cxn modelId="{A611D55C-ECCF-48AC-8044-B8EF7B9C4D0F}" type="presParOf" srcId="{6B645544-047D-4D7A-885C-11D8694BF7D3}" destId="{BEA5653A-66D3-44BD-95BA-301EA214F5D8}" srcOrd="0" destOrd="0" presId="urn:microsoft.com/office/officeart/2005/8/layout/hierarchy1"/>
    <dgm:cxn modelId="{A820610E-41D9-4C9B-BB41-07CC2405CE03}" type="presParOf" srcId="{BEA5653A-66D3-44BD-95BA-301EA214F5D8}" destId="{CE0AA615-2196-4B21-A09A-8A4B2E94BC80}" srcOrd="0" destOrd="0" presId="urn:microsoft.com/office/officeart/2005/8/layout/hierarchy1"/>
    <dgm:cxn modelId="{DC46C59E-5001-4674-BCCD-8D782B8E17E0}" type="presParOf" srcId="{CE0AA615-2196-4B21-A09A-8A4B2E94BC80}" destId="{013BE6EE-15B4-4DBC-958B-47D8DEC5815D}" srcOrd="0" destOrd="0" presId="urn:microsoft.com/office/officeart/2005/8/layout/hierarchy1"/>
    <dgm:cxn modelId="{8CA2A8EF-3C89-43B2-8E67-434FF8935D33}" type="presParOf" srcId="{CE0AA615-2196-4B21-A09A-8A4B2E94BC80}" destId="{4849F0F7-DA9F-4272-93CD-C9CE48BC15B6}" srcOrd="1" destOrd="0" presId="urn:microsoft.com/office/officeart/2005/8/layout/hierarchy1"/>
    <dgm:cxn modelId="{27778272-C078-40B0-9D27-7C470180A0C7}" type="presParOf" srcId="{BEA5653A-66D3-44BD-95BA-301EA214F5D8}" destId="{2AF190B1-1048-40A3-A643-23F66442B5D2}" srcOrd="1" destOrd="0" presId="urn:microsoft.com/office/officeart/2005/8/layout/hierarchy1"/>
    <dgm:cxn modelId="{2DBC9BDD-06FB-496C-9B22-6734DA5AE5EF}" type="presParOf" srcId="{2AF190B1-1048-40A3-A643-23F66442B5D2}" destId="{8460E617-07B5-4C96-9641-859301AF67A4}" srcOrd="0" destOrd="0" presId="urn:microsoft.com/office/officeart/2005/8/layout/hierarchy1"/>
    <dgm:cxn modelId="{4E85666F-6429-4555-AD13-E4B1123D5DD5}" type="presParOf" srcId="{2AF190B1-1048-40A3-A643-23F66442B5D2}" destId="{A154BD71-F0D1-49F7-BB9F-B1073DEE68E6}" srcOrd="1" destOrd="0" presId="urn:microsoft.com/office/officeart/2005/8/layout/hierarchy1"/>
    <dgm:cxn modelId="{3CE2A30E-3F16-48D3-9FDA-3602956B1811}" type="presParOf" srcId="{A154BD71-F0D1-49F7-BB9F-B1073DEE68E6}" destId="{E0E47758-2654-4F58-BE21-2FC4C31338F0}" srcOrd="0" destOrd="0" presId="urn:microsoft.com/office/officeart/2005/8/layout/hierarchy1"/>
    <dgm:cxn modelId="{7667A52A-E1D5-4B13-8525-07FA65EFE4AC}" type="presParOf" srcId="{E0E47758-2654-4F58-BE21-2FC4C31338F0}" destId="{02B27B82-D6D9-40BC-A675-EA4DC7F022F1}" srcOrd="0" destOrd="0" presId="urn:microsoft.com/office/officeart/2005/8/layout/hierarchy1"/>
    <dgm:cxn modelId="{6BB74E65-FB3E-43BD-80FE-BFF721831BD7}" type="presParOf" srcId="{E0E47758-2654-4F58-BE21-2FC4C31338F0}" destId="{D9A38CFF-48FF-4153-B82C-34EF49E75E2C}" srcOrd="1" destOrd="0" presId="urn:microsoft.com/office/officeart/2005/8/layout/hierarchy1"/>
    <dgm:cxn modelId="{8EEC04FD-5523-46DD-981C-DA76E441510C}" type="presParOf" srcId="{A154BD71-F0D1-49F7-BB9F-B1073DEE68E6}" destId="{0518E29F-C6DB-46E6-8AB9-2A5D8473CC98}" srcOrd="1" destOrd="0" presId="urn:microsoft.com/office/officeart/2005/8/layout/hierarchy1"/>
    <dgm:cxn modelId="{C4984FF9-BE0F-4860-A054-9EC8F4A78BB4}" type="presParOf" srcId="{2AF190B1-1048-40A3-A643-23F66442B5D2}" destId="{89BA7F33-8B0A-4C59-91F1-577079538722}" srcOrd="2" destOrd="0" presId="urn:microsoft.com/office/officeart/2005/8/layout/hierarchy1"/>
    <dgm:cxn modelId="{D6225AA1-F39D-4EA4-B673-ECA1E418FC12}" type="presParOf" srcId="{2AF190B1-1048-40A3-A643-23F66442B5D2}" destId="{0EB41974-06FD-4A02-8BFD-401E8399AC3A}" srcOrd="3" destOrd="0" presId="urn:microsoft.com/office/officeart/2005/8/layout/hierarchy1"/>
    <dgm:cxn modelId="{5FE5B85F-79B7-414E-9DB0-BEB528EA15EA}" type="presParOf" srcId="{0EB41974-06FD-4A02-8BFD-401E8399AC3A}" destId="{1BED8529-CBC9-4AE5-9335-A68BD0517A62}" srcOrd="0" destOrd="0" presId="urn:microsoft.com/office/officeart/2005/8/layout/hierarchy1"/>
    <dgm:cxn modelId="{CF00F57A-10EA-4E34-BAA5-A7375F334902}" type="presParOf" srcId="{1BED8529-CBC9-4AE5-9335-A68BD0517A62}" destId="{AEC884DB-79F6-419A-846A-0BADDF5F4BF8}" srcOrd="0" destOrd="0" presId="urn:microsoft.com/office/officeart/2005/8/layout/hierarchy1"/>
    <dgm:cxn modelId="{BA0DF086-AEB3-4FD0-8854-49371AD15EF8}" type="presParOf" srcId="{1BED8529-CBC9-4AE5-9335-A68BD0517A62}" destId="{B5E1F34D-EDA4-4C1D-9F9B-254A9CCF58A4}" srcOrd="1" destOrd="0" presId="urn:microsoft.com/office/officeart/2005/8/layout/hierarchy1"/>
    <dgm:cxn modelId="{D7691C39-1693-4A79-9A62-F2BE9B3B8A3B}" type="presParOf" srcId="{0EB41974-06FD-4A02-8BFD-401E8399AC3A}" destId="{70C3920E-178A-4EB9-B421-665BD2FC13F0}" srcOrd="1" destOrd="0" presId="urn:microsoft.com/office/officeart/2005/8/layout/hierarchy1"/>
    <dgm:cxn modelId="{7FDA0A2D-8F83-49A6-8140-07B0694D682F}" type="presParOf" srcId="{2AF190B1-1048-40A3-A643-23F66442B5D2}" destId="{DC7D5DF0-10A0-43A5-AAEF-CABA2E71538E}" srcOrd="4" destOrd="0" presId="urn:microsoft.com/office/officeart/2005/8/layout/hierarchy1"/>
    <dgm:cxn modelId="{EB69F73C-EE1F-42E9-A132-63DD80DBDFF1}" type="presParOf" srcId="{2AF190B1-1048-40A3-A643-23F66442B5D2}" destId="{3C06C0AC-6A06-4BDB-AC0C-9981EB5E3722}" srcOrd="5" destOrd="0" presId="urn:microsoft.com/office/officeart/2005/8/layout/hierarchy1"/>
    <dgm:cxn modelId="{5214C01B-D73C-46FB-8334-78D5F990B190}" type="presParOf" srcId="{3C06C0AC-6A06-4BDB-AC0C-9981EB5E3722}" destId="{74907F23-2650-4559-A7A6-CD37102FFC59}" srcOrd="0" destOrd="0" presId="urn:microsoft.com/office/officeart/2005/8/layout/hierarchy1"/>
    <dgm:cxn modelId="{1C325480-8DB6-4379-9670-96796E13ABC1}" type="presParOf" srcId="{74907F23-2650-4559-A7A6-CD37102FFC59}" destId="{EB7AC2DA-6EA9-4C9B-BCBA-3E8AA059B4CE}" srcOrd="0" destOrd="0" presId="urn:microsoft.com/office/officeart/2005/8/layout/hierarchy1"/>
    <dgm:cxn modelId="{EF4D9BF3-CA0D-46E6-8FFF-7978BB93051D}" type="presParOf" srcId="{74907F23-2650-4559-A7A6-CD37102FFC59}" destId="{1D24A028-910C-4194-8016-B094AE899C27}" srcOrd="1" destOrd="0" presId="urn:microsoft.com/office/officeart/2005/8/layout/hierarchy1"/>
    <dgm:cxn modelId="{01CEDAA1-6A33-4FFB-899A-404C8180574D}" type="presParOf" srcId="{3C06C0AC-6A06-4BDB-AC0C-9981EB5E3722}" destId="{D81416D7-74F9-4D62-B0DC-C353EEC9C1D4}" srcOrd="1" destOrd="0" presId="urn:microsoft.com/office/officeart/2005/8/layout/hierarchy1"/>
    <dgm:cxn modelId="{7E496864-6264-4A9E-BC1D-BB190818BDB5}" type="presParOf" srcId="{2AF190B1-1048-40A3-A643-23F66442B5D2}" destId="{882DDA5D-0E8E-43C0-AAC2-C1695B3591EE}" srcOrd="6" destOrd="0" presId="urn:microsoft.com/office/officeart/2005/8/layout/hierarchy1"/>
    <dgm:cxn modelId="{C00E5E5F-7FF2-40AD-8947-E5E1FD2A1D52}" type="presParOf" srcId="{2AF190B1-1048-40A3-A643-23F66442B5D2}" destId="{838B42F8-41CB-480B-82C7-7E8FEAAE7BC8}" srcOrd="7" destOrd="0" presId="urn:microsoft.com/office/officeart/2005/8/layout/hierarchy1"/>
    <dgm:cxn modelId="{6467A8FF-7933-4AC2-87DD-F03927E28B37}" type="presParOf" srcId="{838B42F8-41CB-480B-82C7-7E8FEAAE7BC8}" destId="{C5CBB0F0-B9B9-411A-855B-C8961DA8F8E0}" srcOrd="0" destOrd="0" presId="urn:microsoft.com/office/officeart/2005/8/layout/hierarchy1"/>
    <dgm:cxn modelId="{DD6E016E-C62F-4DE9-8A82-5FF406BBF2C2}" type="presParOf" srcId="{C5CBB0F0-B9B9-411A-855B-C8961DA8F8E0}" destId="{DF1B5EA7-F1BE-4FA9-B3BB-C95BFEF15165}" srcOrd="0" destOrd="0" presId="urn:microsoft.com/office/officeart/2005/8/layout/hierarchy1"/>
    <dgm:cxn modelId="{70FBC9F1-862A-424A-9316-ED810FD51C24}" type="presParOf" srcId="{C5CBB0F0-B9B9-411A-855B-C8961DA8F8E0}" destId="{DE1FAF24-3C74-4061-BFE0-AD55FBB7B8AF}" srcOrd="1" destOrd="0" presId="urn:microsoft.com/office/officeart/2005/8/layout/hierarchy1"/>
    <dgm:cxn modelId="{E88AA095-7A7A-48EA-A731-548E87497E8D}" type="presParOf" srcId="{838B42F8-41CB-480B-82C7-7E8FEAAE7BC8}" destId="{B3B1291A-24D5-4B6E-A756-03CD9ABEACE8}" srcOrd="1" destOrd="0" presId="urn:microsoft.com/office/officeart/2005/8/layout/hierarchy1"/>
    <dgm:cxn modelId="{8998B7D1-1170-41A9-AE10-0EE197D2B872}" type="presParOf" srcId="{2AF190B1-1048-40A3-A643-23F66442B5D2}" destId="{C4FC9F86-BA50-4F0B-BE19-D3B648283E47}" srcOrd="8" destOrd="0" presId="urn:microsoft.com/office/officeart/2005/8/layout/hierarchy1"/>
    <dgm:cxn modelId="{00C73ED1-5CF5-488B-B405-9516CFD9CBA9}" type="presParOf" srcId="{2AF190B1-1048-40A3-A643-23F66442B5D2}" destId="{7D82D3E1-73F7-4D0B-9D25-0AE5894DB329}" srcOrd="9" destOrd="0" presId="urn:microsoft.com/office/officeart/2005/8/layout/hierarchy1"/>
    <dgm:cxn modelId="{3DA16BB5-9B22-477F-ABB0-2A4F75633574}" type="presParOf" srcId="{7D82D3E1-73F7-4D0B-9D25-0AE5894DB329}" destId="{40477F52-2B92-4A01-84CA-E92A7968C111}" srcOrd="0" destOrd="0" presId="urn:microsoft.com/office/officeart/2005/8/layout/hierarchy1"/>
    <dgm:cxn modelId="{478339CA-0B0E-437B-B2E6-662F3392B270}" type="presParOf" srcId="{40477F52-2B92-4A01-84CA-E92A7968C111}" destId="{9203EF7C-4BC5-4CB3-BC7E-CEBBA2BBA6D7}" srcOrd="0" destOrd="0" presId="urn:microsoft.com/office/officeart/2005/8/layout/hierarchy1"/>
    <dgm:cxn modelId="{332299A9-0765-40D4-8A67-35D89A215B31}" type="presParOf" srcId="{40477F52-2B92-4A01-84CA-E92A7968C111}" destId="{FB87A114-6784-402A-9413-4814663DED58}" srcOrd="1" destOrd="0" presId="urn:microsoft.com/office/officeart/2005/8/layout/hierarchy1"/>
    <dgm:cxn modelId="{51866C0E-AB0F-4D62-95D8-811B0465E3F4}" type="presParOf" srcId="{7D82D3E1-73F7-4D0B-9D25-0AE5894DB329}" destId="{1CB9003A-00B5-4FDC-BF4A-091C9D0B798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0F2A59-D9F2-4101-A053-3981B319E4F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047AC-B3EE-4FA4-8491-2DE61CC4B39A}">
      <dgm:prSet phldrT="[Text]"/>
      <dgm:spPr/>
      <dgm:t>
        <a:bodyPr/>
        <a:lstStyle/>
        <a:p>
          <a:r>
            <a:rPr lang="en-US" dirty="0"/>
            <a:t>Organizing Systems</a:t>
          </a:r>
        </a:p>
      </dgm:t>
    </dgm:pt>
    <dgm:pt modelId="{85210715-8D49-4151-ADF7-FBEC4E28BC7C}" type="parTrans" cxnId="{8B23F23E-8D72-4608-9E51-97EA279CB268}">
      <dgm:prSet/>
      <dgm:spPr/>
      <dgm:t>
        <a:bodyPr/>
        <a:lstStyle/>
        <a:p>
          <a:endParaRPr lang="en-US"/>
        </a:p>
      </dgm:t>
    </dgm:pt>
    <dgm:pt modelId="{912FB1E7-1DEA-45D9-95B5-C623E0CE11E1}" type="sibTrans" cxnId="{8B23F23E-8D72-4608-9E51-97EA279CB268}">
      <dgm:prSet/>
      <dgm:spPr/>
      <dgm:t>
        <a:bodyPr/>
        <a:lstStyle/>
        <a:p>
          <a:endParaRPr lang="en-US"/>
        </a:p>
      </dgm:t>
    </dgm:pt>
    <dgm:pt modelId="{D3F87627-4B41-4757-8826-8518916F16E9}">
      <dgm:prSet phldrT="[Text]"/>
      <dgm:spPr/>
      <dgm:t>
        <a:bodyPr/>
        <a:lstStyle/>
        <a:p>
          <a:r>
            <a:rPr lang="en-US" dirty="0"/>
            <a:t>Memory Institutions</a:t>
          </a:r>
        </a:p>
      </dgm:t>
    </dgm:pt>
    <dgm:pt modelId="{253AEE28-8C37-4293-893D-08564E71D2F4}" type="parTrans" cxnId="{D771F99C-0131-48DF-9031-C57CEA455DBF}">
      <dgm:prSet/>
      <dgm:spPr/>
      <dgm:t>
        <a:bodyPr/>
        <a:lstStyle/>
        <a:p>
          <a:endParaRPr lang="en-US" dirty="0"/>
        </a:p>
      </dgm:t>
    </dgm:pt>
    <dgm:pt modelId="{EF659705-8020-4E40-84C3-C578B63CFDDA}" type="sibTrans" cxnId="{D771F99C-0131-48DF-9031-C57CEA455DBF}">
      <dgm:prSet/>
      <dgm:spPr/>
      <dgm:t>
        <a:bodyPr/>
        <a:lstStyle/>
        <a:p>
          <a:endParaRPr lang="en-US"/>
        </a:p>
      </dgm:t>
    </dgm:pt>
    <dgm:pt modelId="{8CC9CD8A-C75A-4EAD-B1F2-C4F4B2721D7F}">
      <dgm:prSet phldrT="[Text]"/>
      <dgm:spPr/>
      <dgm:t>
        <a:bodyPr/>
        <a:lstStyle/>
        <a:p>
          <a:r>
            <a:rPr lang="en-US" dirty="0"/>
            <a:t>Libraries</a:t>
          </a:r>
        </a:p>
      </dgm:t>
    </dgm:pt>
    <dgm:pt modelId="{9FCC7179-A5DF-444E-9834-5C53E32A13BF}" type="parTrans" cxnId="{9EC2D0CC-6186-4859-BB26-A3BC755CC8CD}">
      <dgm:prSet/>
      <dgm:spPr/>
      <dgm:t>
        <a:bodyPr/>
        <a:lstStyle/>
        <a:p>
          <a:endParaRPr lang="en-US" dirty="0"/>
        </a:p>
      </dgm:t>
    </dgm:pt>
    <dgm:pt modelId="{5057A30F-E9DD-482A-8EAA-10F71136F4F0}" type="sibTrans" cxnId="{9EC2D0CC-6186-4859-BB26-A3BC755CC8CD}">
      <dgm:prSet/>
      <dgm:spPr/>
      <dgm:t>
        <a:bodyPr/>
        <a:lstStyle/>
        <a:p>
          <a:endParaRPr lang="en-US"/>
        </a:p>
      </dgm:t>
    </dgm:pt>
    <dgm:pt modelId="{7A0C334E-B966-4E4C-B27A-32ED0F91CF0E}">
      <dgm:prSet phldrT="[Text]"/>
      <dgm:spPr/>
      <dgm:t>
        <a:bodyPr/>
        <a:lstStyle/>
        <a:p>
          <a:r>
            <a:rPr lang="en-US" dirty="0"/>
            <a:t>Museums</a:t>
          </a:r>
        </a:p>
      </dgm:t>
    </dgm:pt>
    <dgm:pt modelId="{FE0DC8DE-82A6-4042-89AD-101CF3A93D80}" type="parTrans" cxnId="{C78BE6BA-6979-4ACA-ABAB-F750F8CE0BC7}">
      <dgm:prSet/>
      <dgm:spPr/>
      <dgm:t>
        <a:bodyPr/>
        <a:lstStyle/>
        <a:p>
          <a:endParaRPr lang="en-US" dirty="0"/>
        </a:p>
      </dgm:t>
    </dgm:pt>
    <dgm:pt modelId="{53BAC0F2-69C9-4609-BE4D-C12B029C7576}" type="sibTrans" cxnId="{C78BE6BA-6979-4ACA-ABAB-F750F8CE0BC7}">
      <dgm:prSet/>
      <dgm:spPr/>
      <dgm:t>
        <a:bodyPr/>
        <a:lstStyle/>
        <a:p>
          <a:endParaRPr lang="en-US"/>
        </a:p>
      </dgm:t>
    </dgm:pt>
    <dgm:pt modelId="{95EDBDB9-3AF3-45A0-A3F2-FE8339241CE4}">
      <dgm:prSet phldrT="[Text]"/>
      <dgm:spPr/>
      <dgm:t>
        <a:bodyPr/>
        <a:lstStyle/>
        <a:p>
          <a:r>
            <a:rPr lang="en-US" dirty="0"/>
            <a:t>Business Info Systems</a:t>
          </a:r>
        </a:p>
      </dgm:t>
    </dgm:pt>
    <dgm:pt modelId="{B45B047F-9272-4AAB-B161-908DA724B46A}" type="parTrans" cxnId="{39BDBFA3-4705-4CBA-8EDF-F0951E535CE3}">
      <dgm:prSet/>
      <dgm:spPr/>
      <dgm:t>
        <a:bodyPr/>
        <a:lstStyle/>
        <a:p>
          <a:endParaRPr lang="en-US" dirty="0"/>
        </a:p>
      </dgm:t>
    </dgm:pt>
    <dgm:pt modelId="{89F61434-8505-437E-8948-A4C9C1CD66A3}" type="sibTrans" cxnId="{39BDBFA3-4705-4CBA-8EDF-F0951E535CE3}">
      <dgm:prSet/>
      <dgm:spPr/>
      <dgm:t>
        <a:bodyPr/>
        <a:lstStyle/>
        <a:p>
          <a:endParaRPr lang="en-US"/>
        </a:p>
      </dgm:t>
    </dgm:pt>
    <dgm:pt modelId="{0866C68F-322E-4F85-8E57-E2F69DBB2D69}">
      <dgm:prSet phldrT="[Text]"/>
      <dgm:spPr/>
      <dgm:t>
        <a:bodyPr/>
        <a:lstStyle/>
        <a:p>
          <a:r>
            <a:rPr lang="en-US" dirty="0"/>
            <a:t>Content Management</a:t>
          </a:r>
        </a:p>
      </dgm:t>
    </dgm:pt>
    <dgm:pt modelId="{9D137D18-FAAA-48C0-8C15-D84B65841038}" type="parTrans" cxnId="{FE20E2FC-45F4-4D6F-BBB0-FFA7A3294A45}">
      <dgm:prSet/>
      <dgm:spPr/>
      <dgm:t>
        <a:bodyPr/>
        <a:lstStyle/>
        <a:p>
          <a:endParaRPr lang="en-US" dirty="0"/>
        </a:p>
      </dgm:t>
    </dgm:pt>
    <dgm:pt modelId="{861DE24D-7321-4F9B-BE5F-087B5B4B26C3}" type="sibTrans" cxnId="{FE20E2FC-45F4-4D6F-BBB0-FFA7A3294A45}">
      <dgm:prSet/>
      <dgm:spPr/>
      <dgm:t>
        <a:bodyPr/>
        <a:lstStyle/>
        <a:p>
          <a:endParaRPr lang="en-US"/>
        </a:p>
      </dgm:t>
    </dgm:pt>
    <dgm:pt modelId="{7DFEA52D-E10A-4A28-AFB5-9278B93F30A0}">
      <dgm:prSet phldrT="[Text]"/>
      <dgm:spPr/>
      <dgm:t>
        <a:bodyPr/>
        <a:lstStyle/>
        <a:p>
          <a:r>
            <a:rPr lang="en-US" dirty="0"/>
            <a:t>Archives</a:t>
          </a:r>
        </a:p>
      </dgm:t>
    </dgm:pt>
    <dgm:pt modelId="{83357B92-02B5-4A8B-905A-D2FB323DD693}" type="parTrans" cxnId="{E612813D-2A22-4A42-A70D-EEC4885CD85B}">
      <dgm:prSet/>
      <dgm:spPr/>
      <dgm:t>
        <a:bodyPr/>
        <a:lstStyle/>
        <a:p>
          <a:endParaRPr lang="en-US" dirty="0"/>
        </a:p>
      </dgm:t>
    </dgm:pt>
    <dgm:pt modelId="{CBE87CC8-488B-4550-93F0-A20C513608FF}" type="sibTrans" cxnId="{E612813D-2A22-4A42-A70D-EEC4885CD85B}">
      <dgm:prSet/>
      <dgm:spPr/>
      <dgm:t>
        <a:bodyPr/>
        <a:lstStyle/>
        <a:p>
          <a:endParaRPr lang="en-US"/>
        </a:p>
      </dgm:t>
    </dgm:pt>
    <dgm:pt modelId="{AB314020-CF81-4BFA-B6B9-4A27B6FD94D6}">
      <dgm:prSet phldrT="[Text]"/>
      <dgm:spPr/>
      <dgm:t>
        <a:bodyPr/>
        <a:lstStyle/>
        <a:p>
          <a:r>
            <a:rPr lang="en-US" dirty="0"/>
            <a:t>CRM</a:t>
          </a:r>
        </a:p>
      </dgm:t>
    </dgm:pt>
    <dgm:pt modelId="{4B8C5053-03E0-490C-A92C-140D4C641E9C}" type="parTrans" cxnId="{E110FE0F-47ED-4541-8299-EB9AB58B3F18}">
      <dgm:prSet/>
      <dgm:spPr/>
      <dgm:t>
        <a:bodyPr/>
        <a:lstStyle/>
        <a:p>
          <a:endParaRPr lang="en-US" dirty="0"/>
        </a:p>
      </dgm:t>
    </dgm:pt>
    <dgm:pt modelId="{0D9AE7FA-23CE-40B8-B7B9-A6DBDD057EC2}" type="sibTrans" cxnId="{E110FE0F-47ED-4541-8299-EB9AB58B3F18}">
      <dgm:prSet/>
      <dgm:spPr/>
      <dgm:t>
        <a:bodyPr/>
        <a:lstStyle/>
        <a:p>
          <a:endParaRPr lang="en-US"/>
        </a:p>
      </dgm:t>
    </dgm:pt>
    <dgm:pt modelId="{D388BF8A-396D-4930-8B23-D4E834E39CA5}">
      <dgm:prSet phldrT="[Text]"/>
      <dgm:spPr/>
      <dgm:t>
        <a:bodyPr/>
        <a:lstStyle/>
        <a:p>
          <a:r>
            <a:rPr lang="en-US" dirty="0"/>
            <a:t>ERP</a:t>
          </a:r>
        </a:p>
      </dgm:t>
    </dgm:pt>
    <dgm:pt modelId="{8C2D51FD-7CF7-4A20-AFF8-E97B5DA3655C}" type="parTrans" cxnId="{84639663-3573-44D8-91AD-A2226F50BA90}">
      <dgm:prSet/>
      <dgm:spPr/>
      <dgm:t>
        <a:bodyPr/>
        <a:lstStyle/>
        <a:p>
          <a:endParaRPr lang="en-US" dirty="0"/>
        </a:p>
      </dgm:t>
    </dgm:pt>
    <dgm:pt modelId="{2E11EC04-8843-4E53-AD0F-61ACB3A4A193}" type="sibTrans" cxnId="{84639663-3573-44D8-91AD-A2226F50BA90}">
      <dgm:prSet/>
      <dgm:spPr/>
      <dgm:t>
        <a:bodyPr/>
        <a:lstStyle/>
        <a:p>
          <a:endParaRPr lang="en-US"/>
        </a:p>
      </dgm:t>
    </dgm:pt>
    <dgm:pt modelId="{2E430396-5ED6-4C48-BA53-A7770C1CB0F7}" type="pres">
      <dgm:prSet presAssocID="{D30F2A59-D9F2-4101-A053-3981B319E4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E9F7D1-DA0A-4C94-98A0-E847145FFEBB}" type="pres">
      <dgm:prSet presAssocID="{D55047AC-B3EE-4FA4-8491-2DE61CC4B39A}" presName="hierRoot1" presStyleCnt="0"/>
      <dgm:spPr/>
    </dgm:pt>
    <dgm:pt modelId="{00782484-70D9-40B8-9A7C-CD6867BBDA06}" type="pres">
      <dgm:prSet presAssocID="{D55047AC-B3EE-4FA4-8491-2DE61CC4B39A}" presName="composite" presStyleCnt="0"/>
      <dgm:spPr/>
    </dgm:pt>
    <dgm:pt modelId="{03D1F761-3D96-48EE-B6E0-BACBEF26689B}" type="pres">
      <dgm:prSet presAssocID="{D55047AC-B3EE-4FA4-8491-2DE61CC4B39A}" presName="background" presStyleLbl="node0" presStyleIdx="0" presStyleCnt="1"/>
      <dgm:spPr/>
    </dgm:pt>
    <dgm:pt modelId="{DF3644E2-63FF-4142-9434-22D232B0E019}" type="pres">
      <dgm:prSet presAssocID="{D55047AC-B3EE-4FA4-8491-2DE61CC4B39A}" presName="text" presStyleLbl="fgAcc0" presStyleIdx="0" presStyleCnt="1">
        <dgm:presLayoutVars>
          <dgm:chPref val="3"/>
        </dgm:presLayoutVars>
      </dgm:prSet>
      <dgm:spPr/>
    </dgm:pt>
    <dgm:pt modelId="{A4A6A0E1-75AA-49C5-94EC-CCF97F74B188}" type="pres">
      <dgm:prSet presAssocID="{D55047AC-B3EE-4FA4-8491-2DE61CC4B39A}" presName="hierChild2" presStyleCnt="0"/>
      <dgm:spPr/>
    </dgm:pt>
    <dgm:pt modelId="{12F93120-88CB-496E-861F-02AA475C190A}" type="pres">
      <dgm:prSet presAssocID="{253AEE28-8C37-4293-893D-08564E71D2F4}" presName="Name10" presStyleLbl="parChTrans1D2" presStyleIdx="0" presStyleCnt="2"/>
      <dgm:spPr/>
    </dgm:pt>
    <dgm:pt modelId="{2B21E1DF-5520-4765-963B-285357E36BD1}" type="pres">
      <dgm:prSet presAssocID="{D3F87627-4B41-4757-8826-8518916F16E9}" presName="hierRoot2" presStyleCnt="0"/>
      <dgm:spPr/>
    </dgm:pt>
    <dgm:pt modelId="{44702380-D4D1-405B-BC46-85487D5E1D50}" type="pres">
      <dgm:prSet presAssocID="{D3F87627-4B41-4757-8826-8518916F16E9}" presName="composite2" presStyleCnt="0"/>
      <dgm:spPr/>
    </dgm:pt>
    <dgm:pt modelId="{98265041-A1E8-4012-8B52-43B1A43D5BFB}" type="pres">
      <dgm:prSet presAssocID="{D3F87627-4B41-4757-8826-8518916F16E9}" presName="background2" presStyleLbl="node2" presStyleIdx="0" presStyleCnt="2"/>
      <dgm:spPr/>
    </dgm:pt>
    <dgm:pt modelId="{A4399CD1-4840-4051-934F-21027338B133}" type="pres">
      <dgm:prSet presAssocID="{D3F87627-4B41-4757-8826-8518916F16E9}" presName="text2" presStyleLbl="fgAcc2" presStyleIdx="0" presStyleCnt="2">
        <dgm:presLayoutVars>
          <dgm:chPref val="3"/>
        </dgm:presLayoutVars>
      </dgm:prSet>
      <dgm:spPr/>
    </dgm:pt>
    <dgm:pt modelId="{209B0A93-B1DC-4510-AF2E-1E7A1B523BC2}" type="pres">
      <dgm:prSet presAssocID="{D3F87627-4B41-4757-8826-8518916F16E9}" presName="hierChild3" presStyleCnt="0"/>
      <dgm:spPr/>
    </dgm:pt>
    <dgm:pt modelId="{7676352F-5375-46F5-9BB0-2AA54F23E12E}" type="pres">
      <dgm:prSet presAssocID="{9FCC7179-A5DF-444E-9834-5C53E32A13BF}" presName="Name17" presStyleLbl="parChTrans1D3" presStyleIdx="0" presStyleCnt="6"/>
      <dgm:spPr/>
    </dgm:pt>
    <dgm:pt modelId="{2EBED753-9781-4682-BF85-7F28FF620F0B}" type="pres">
      <dgm:prSet presAssocID="{8CC9CD8A-C75A-4EAD-B1F2-C4F4B2721D7F}" presName="hierRoot3" presStyleCnt="0"/>
      <dgm:spPr/>
    </dgm:pt>
    <dgm:pt modelId="{7927E835-AF33-4220-BE64-03492D751BF3}" type="pres">
      <dgm:prSet presAssocID="{8CC9CD8A-C75A-4EAD-B1F2-C4F4B2721D7F}" presName="composite3" presStyleCnt="0"/>
      <dgm:spPr/>
    </dgm:pt>
    <dgm:pt modelId="{15D47152-6D48-44D4-93EA-AAA8E5521711}" type="pres">
      <dgm:prSet presAssocID="{8CC9CD8A-C75A-4EAD-B1F2-C4F4B2721D7F}" presName="background3" presStyleLbl="node3" presStyleIdx="0" presStyleCnt="6"/>
      <dgm:spPr/>
    </dgm:pt>
    <dgm:pt modelId="{1977CC10-FFBF-41E0-B3CF-FBAFE834CAD6}" type="pres">
      <dgm:prSet presAssocID="{8CC9CD8A-C75A-4EAD-B1F2-C4F4B2721D7F}" presName="text3" presStyleLbl="fgAcc3" presStyleIdx="0" presStyleCnt="6">
        <dgm:presLayoutVars>
          <dgm:chPref val="3"/>
        </dgm:presLayoutVars>
      </dgm:prSet>
      <dgm:spPr/>
    </dgm:pt>
    <dgm:pt modelId="{14F72B3C-FAE6-4820-8309-E82266BA6C5B}" type="pres">
      <dgm:prSet presAssocID="{8CC9CD8A-C75A-4EAD-B1F2-C4F4B2721D7F}" presName="hierChild4" presStyleCnt="0"/>
      <dgm:spPr/>
    </dgm:pt>
    <dgm:pt modelId="{9DE3E5CE-B208-48F6-95BA-26F0CE97B1F7}" type="pres">
      <dgm:prSet presAssocID="{FE0DC8DE-82A6-4042-89AD-101CF3A93D80}" presName="Name17" presStyleLbl="parChTrans1D3" presStyleIdx="1" presStyleCnt="6"/>
      <dgm:spPr/>
    </dgm:pt>
    <dgm:pt modelId="{C1ADDFC4-800F-422E-BBA6-7749C2C92ACA}" type="pres">
      <dgm:prSet presAssocID="{7A0C334E-B966-4E4C-B27A-32ED0F91CF0E}" presName="hierRoot3" presStyleCnt="0"/>
      <dgm:spPr/>
    </dgm:pt>
    <dgm:pt modelId="{C3E89C5A-DBC9-47F2-A934-9F80BC847463}" type="pres">
      <dgm:prSet presAssocID="{7A0C334E-B966-4E4C-B27A-32ED0F91CF0E}" presName="composite3" presStyleCnt="0"/>
      <dgm:spPr/>
    </dgm:pt>
    <dgm:pt modelId="{3C9ADF64-D68A-486F-BB18-DDE6258B5FC4}" type="pres">
      <dgm:prSet presAssocID="{7A0C334E-B966-4E4C-B27A-32ED0F91CF0E}" presName="background3" presStyleLbl="node3" presStyleIdx="1" presStyleCnt="6"/>
      <dgm:spPr/>
    </dgm:pt>
    <dgm:pt modelId="{D3032D73-B5DA-4FF7-B8E7-08BFA5E268D7}" type="pres">
      <dgm:prSet presAssocID="{7A0C334E-B966-4E4C-B27A-32ED0F91CF0E}" presName="text3" presStyleLbl="fgAcc3" presStyleIdx="1" presStyleCnt="6">
        <dgm:presLayoutVars>
          <dgm:chPref val="3"/>
        </dgm:presLayoutVars>
      </dgm:prSet>
      <dgm:spPr/>
    </dgm:pt>
    <dgm:pt modelId="{3DBDDD69-80AC-450A-9754-70C94A8FE19C}" type="pres">
      <dgm:prSet presAssocID="{7A0C334E-B966-4E4C-B27A-32ED0F91CF0E}" presName="hierChild4" presStyleCnt="0"/>
      <dgm:spPr/>
    </dgm:pt>
    <dgm:pt modelId="{E9D43A35-4CE9-4EFF-967B-D2E4E6B7F5FB}" type="pres">
      <dgm:prSet presAssocID="{83357B92-02B5-4A8B-905A-D2FB323DD693}" presName="Name17" presStyleLbl="parChTrans1D3" presStyleIdx="2" presStyleCnt="6"/>
      <dgm:spPr/>
    </dgm:pt>
    <dgm:pt modelId="{07FBA70D-FAAB-4A07-A61A-7DC647D61787}" type="pres">
      <dgm:prSet presAssocID="{7DFEA52D-E10A-4A28-AFB5-9278B93F30A0}" presName="hierRoot3" presStyleCnt="0"/>
      <dgm:spPr/>
    </dgm:pt>
    <dgm:pt modelId="{E11B7E2C-BC4B-42A6-8BFD-72C9BD4B3E22}" type="pres">
      <dgm:prSet presAssocID="{7DFEA52D-E10A-4A28-AFB5-9278B93F30A0}" presName="composite3" presStyleCnt="0"/>
      <dgm:spPr/>
    </dgm:pt>
    <dgm:pt modelId="{5A9A6F30-9AD4-4E4B-A6CE-6DCAA6F74CC9}" type="pres">
      <dgm:prSet presAssocID="{7DFEA52D-E10A-4A28-AFB5-9278B93F30A0}" presName="background3" presStyleLbl="node3" presStyleIdx="2" presStyleCnt="6"/>
      <dgm:spPr/>
    </dgm:pt>
    <dgm:pt modelId="{6596FCD4-980B-43CD-B1C2-D3F718EA8A7D}" type="pres">
      <dgm:prSet presAssocID="{7DFEA52D-E10A-4A28-AFB5-9278B93F30A0}" presName="text3" presStyleLbl="fgAcc3" presStyleIdx="2" presStyleCnt="6">
        <dgm:presLayoutVars>
          <dgm:chPref val="3"/>
        </dgm:presLayoutVars>
      </dgm:prSet>
      <dgm:spPr/>
    </dgm:pt>
    <dgm:pt modelId="{71311A2D-3703-40AD-BEB5-4EC3DFB46F03}" type="pres">
      <dgm:prSet presAssocID="{7DFEA52D-E10A-4A28-AFB5-9278B93F30A0}" presName="hierChild4" presStyleCnt="0"/>
      <dgm:spPr/>
    </dgm:pt>
    <dgm:pt modelId="{26AD6345-3F32-4E1C-B654-1B69749311FA}" type="pres">
      <dgm:prSet presAssocID="{B45B047F-9272-4AAB-B161-908DA724B46A}" presName="Name10" presStyleLbl="parChTrans1D2" presStyleIdx="1" presStyleCnt="2"/>
      <dgm:spPr/>
    </dgm:pt>
    <dgm:pt modelId="{AAF3DD90-FC44-4FBD-95A4-05C268596467}" type="pres">
      <dgm:prSet presAssocID="{95EDBDB9-3AF3-45A0-A3F2-FE8339241CE4}" presName="hierRoot2" presStyleCnt="0"/>
      <dgm:spPr/>
    </dgm:pt>
    <dgm:pt modelId="{2A3BEE42-14AF-4668-9179-15216D75AA41}" type="pres">
      <dgm:prSet presAssocID="{95EDBDB9-3AF3-45A0-A3F2-FE8339241CE4}" presName="composite2" presStyleCnt="0"/>
      <dgm:spPr/>
    </dgm:pt>
    <dgm:pt modelId="{A0F55AC4-428C-469D-8E5E-D1298566B08C}" type="pres">
      <dgm:prSet presAssocID="{95EDBDB9-3AF3-45A0-A3F2-FE8339241CE4}" presName="background2" presStyleLbl="node2" presStyleIdx="1" presStyleCnt="2"/>
      <dgm:spPr/>
    </dgm:pt>
    <dgm:pt modelId="{B5DFE366-3981-4BF8-A5C0-1C59C42AA5E1}" type="pres">
      <dgm:prSet presAssocID="{95EDBDB9-3AF3-45A0-A3F2-FE8339241CE4}" presName="text2" presStyleLbl="fgAcc2" presStyleIdx="1" presStyleCnt="2">
        <dgm:presLayoutVars>
          <dgm:chPref val="3"/>
        </dgm:presLayoutVars>
      </dgm:prSet>
      <dgm:spPr/>
    </dgm:pt>
    <dgm:pt modelId="{C81EBB80-3654-4B7F-95D9-6349CFD60F1C}" type="pres">
      <dgm:prSet presAssocID="{95EDBDB9-3AF3-45A0-A3F2-FE8339241CE4}" presName="hierChild3" presStyleCnt="0"/>
      <dgm:spPr/>
    </dgm:pt>
    <dgm:pt modelId="{36451E97-B08F-4B26-9650-1A77E01B1022}" type="pres">
      <dgm:prSet presAssocID="{9D137D18-FAAA-48C0-8C15-D84B65841038}" presName="Name17" presStyleLbl="parChTrans1D3" presStyleIdx="3" presStyleCnt="6"/>
      <dgm:spPr/>
    </dgm:pt>
    <dgm:pt modelId="{7645B913-E101-41F2-B7EE-AF0378522649}" type="pres">
      <dgm:prSet presAssocID="{0866C68F-322E-4F85-8E57-E2F69DBB2D69}" presName="hierRoot3" presStyleCnt="0"/>
      <dgm:spPr/>
    </dgm:pt>
    <dgm:pt modelId="{E52FB488-6E5D-440F-80AB-066458C60D00}" type="pres">
      <dgm:prSet presAssocID="{0866C68F-322E-4F85-8E57-E2F69DBB2D69}" presName="composite3" presStyleCnt="0"/>
      <dgm:spPr/>
    </dgm:pt>
    <dgm:pt modelId="{0331B087-23ED-48DE-A1BE-2A7D33DFC99E}" type="pres">
      <dgm:prSet presAssocID="{0866C68F-322E-4F85-8E57-E2F69DBB2D69}" presName="background3" presStyleLbl="node3" presStyleIdx="3" presStyleCnt="6"/>
      <dgm:spPr/>
    </dgm:pt>
    <dgm:pt modelId="{94BD0EFC-D015-455F-822D-9BBEFA4206F9}" type="pres">
      <dgm:prSet presAssocID="{0866C68F-322E-4F85-8E57-E2F69DBB2D69}" presName="text3" presStyleLbl="fgAcc3" presStyleIdx="3" presStyleCnt="6">
        <dgm:presLayoutVars>
          <dgm:chPref val="3"/>
        </dgm:presLayoutVars>
      </dgm:prSet>
      <dgm:spPr/>
    </dgm:pt>
    <dgm:pt modelId="{B23E3BBF-B789-483B-BC50-D52DD03DC839}" type="pres">
      <dgm:prSet presAssocID="{0866C68F-322E-4F85-8E57-E2F69DBB2D69}" presName="hierChild4" presStyleCnt="0"/>
      <dgm:spPr/>
    </dgm:pt>
    <dgm:pt modelId="{5A194DBD-388A-406E-ADA9-58B0640A0BD2}" type="pres">
      <dgm:prSet presAssocID="{4B8C5053-03E0-490C-A92C-140D4C641E9C}" presName="Name17" presStyleLbl="parChTrans1D3" presStyleIdx="4" presStyleCnt="6"/>
      <dgm:spPr/>
    </dgm:pt>
    <dgm:pt modelId="{59AB3DC7-5C5F-409F-86B6-F45F1196751C}" type="pres">
      <dgm:prSet presAssocID="{AB314020-CF81-4BFA-B6B9-4A27B6FD94D6}" presName="hierRoot3" presStyleCnt="0"/>
      <dgm:spPr/>
    </dgm:pt>
    <dgm:pt modelId="{0393EA98-9198-4476-8A4C-FB42FCA7409E}" type="pres">
      <dgm:prSet presAssocID="{AB314020-CF81-4BFA-B6B9-4A27B6FD94D6}" presName="composite3" presStyleCnt="0"/>
      <dgm:spPr/>
    </dgm:pt>
    <dgm:pt modelId="{151ADA8B-38FD-470B-AF58-7ADCB26D6FCB}" type="pres">
      <dgm:prSet presAssocID="{AB314020-CF81-4BFA-B6B9-4A27B6FD94D6}" presName="background3" presStyleLbl="node3" presStyleIdx="4" presStyleCnt="6"/>
      <dgm:spPr/>
    </dgm:pt>
    <dgm:pt modelId="{9A590F87-35A5-43AC-A713-D611F0CBE67A}" type="pres">
      <dgm:prSet presAssocID="{AB314020-CF81-4BFA-B6B9-4A27B6FD94D6}" presName="text3" presStyleLbl="fgAcc3" presStyleIdx="4" presStyleCnt="6">
        <dgm:presLayoutVars>
          <dgm:chPref val="3"/>
        </dgm:presLayoutVars>
      </dgm:prSet>
      <dgm:spPr/>
    </dgm:pt>
    <dgm:pt modelId="{202274E6-06AE-4F2F-9388-BCB2A90E03B2}" type="pres">
      <dgm:prSet presAssocID="{AB314020-CF81-4BFA-B6B9-4A27B6FD94D6}" presName="hierChild4" presStyleCnt="0"/>
      <dgm:spPr/>
    </dgm:pt>
    <dgm:pt modelId="{9DDA73DD-F5C3-4DD9-B69D-B5EA3C55C631}" type="pres">
      <dgm:prSet presAssocID="{8C2D51FD-7CF7-4A20-AFF8-E97B5DA3655C}" presName="Name17" presStyleLbl="parChTrans1D3" presStyleIdx="5" presStyleCnt="6"/>
      <dgm:spPr/>
    </dgm:pt>
    <dgm:pt modelId="{0A462F0B-CC9A-4317-83E2-7C87CD7A9F84}" type="pres">
      <dgm:prSet presAssocID="{D388BF8A-396D-4930-8B23-D4E834E39CA5}" presName="hierRoot3" presStyleCnt="0"/>
      <dgm:spPr/>
    </dgm:pt>
    <dgm:pt modelId="{57402679-6171-4210-850C-800BC6DEB079}" type="pres">
      <dgm:prSet presAssocID="{D388BF8A-396D-4930-8B23-D4E834E39CA5}" presName="composite3" presStyleCnt="0"/>
      <dgm:spPr/>
    </dgm:pt>
    <dgm:pt modelId="{8C6E6117-A39D-4884-9051-1E465B2382EA}" type="pres">
      <dgm:prSet presAssocID="{D388BF8A-396D-4930-8B23-D4E834E39CA5}" presName="background3" presStyleLbl="node3" presStyleIdx="5" presStyleCnt="6"/>
      <dgm:spPr/>
    </dgm:pt>
    <dgm:pt modelId="{CA878120-80BF-49A0-913C-735DEC8F543A}" type="pres">
      <dgm:prSet presAssocID="{D388BF8A-396D-4930-8B23-D4E834E39CA5}" presName="text3" presStyleLbl="fgAcc3" presStyleIdx="5" presStyleCnt="6">
        <dgm:presLayoutVars>
          <dgm:chPref val="3"/>
        </dgm:presLayoutVars>
      </dgm:prSet>
      <dgm:spPr/>
    </dgm:pt>
    <dgm:pt modelId="{BEA78F99-9E7D-4128-995A-2FF7BFECC3A7}" type="pres">
      <dgm:prSet presAssocID="{D388BF8A-396D-4930-8B23-D4E834E39CA5}" presName="hierChild4" presStyleCnt="0"/>
      <dgm:spPr/>
    </dgm:pt>
  </dgm:ptLst>
  <dgm:cxnLst>
    <dgm:cxn modelId="{17FCCA06-7447-4B32-A356-8162C8ECB6A7}" type="presOf" srcId="{9D137D18-FAAA-48C0-8C15-D84B65841038}" destId="{36451E97-B08F-4B26-9650-1A77E01B1022}" srcOrd="0" destOrd="0" presId="urn:microsoft.com/office/officeart/2005/8/layout/hierarchy1"/>
    <dgm:cxn modelId="{DE87DA0B-3C1D-48D9-8B18-1CF52BCA23FB}" type="presOf" srcId="{95EDBDB9-3AF3-45A0-A3F2-FE8339241CE4}" destId="{B5DFE366-3981-4BF8-A5C0-1C59C42AA5E1}" srcOrd="0" destOrd="0" presId="urn:microsoft.com/office/officeart/2005/8/layout/hierarchy1"/>
    <dgm:cxn modelId="{E110FE0F-47ED-4541-8299-EB9AB58B3F18}" srcId="{95EDBDB9-3AF3-45A0-A3F2-FE8339241CE4}" destId="{AB314020-CF81-4BFA-B6B9-4A27B6FD94D6}" srcOrd="1" destOrd="0" parTransId="{4B8C5053-03E0-490C-A92C-140D4C641E9C}" sibTransId="{0D9AE7FA-23CE-40B8-B7B9-A6DBDD057EC2}"/>
    <dgm:cxn modelId="{E612813D-2A22-4A42-A70D-EEC4885CD85B}" srcId="{D3F87627-4B41-4757-8826-8518916F16E9}" destId="{7DFEA52D-E10A-4A28-AFB5-9278B93F30A0}" srcOrd="2" destOrd="0" parTransId="{83357B92-02B5-4A8B-905A-D2FB323DD693}" sibTransId="{CBE87CC8-488B-4550-93F0-A20C513608FF}"/>
    <dgm:cxn modelId="{8B23F23E-8D72-4608-9E51-97EA279CB268}" srcId="{D30F2A59-D9F2-4101-A053-3981B319E4FB}" destId="{D55047AC-B3EE-4FA4-8491-2DE61CC4B39A}" srcOrd="0" destOrd="0" parTransId="{85210715-8D49-4151-ADF7-FBEC4E28BC7C}" sibTransId="{912FB1E7-1DEA-45D9-95B5-C623E0CE11E1}"/>
    <dgm:cxn modelId="{5DDCAA40-E361-43FE-82CB-993BD46D73D0}" type="presOf" srcId="{7DFEA52D-E10A-4A28-AFB5-9278B93F30A0}" destId="{6596FCD4-980B-43CD-B1C2-D3F718EA8A7D}" srcOrd="0" destOrd="0" presId="urn:microsoft.com/office/officeart/2005/8/layout/hierarchy1"/>
    <dgm:cxn modelId="{AD54385C-225A-45E4-85C0-40B93DD3491D}" type="presOf" srcId="{D3F87627-4B41-4757-8826-8518916F16E9}" destId="{A4399CD1-4840-4051-934F-21027338B133}" srcOrd="0" destOrd="0" presId="urn:microsoft.com/office/officeart/2005/8/layout/hierarchy1"/>
    <dgm:cxn modelId="{84639663-3573-44D8-91AD-A2226F50BA90}" srcId="{95EDBDB9-3AF3-45A0-A3F2-FE8339241CE4}" destId="{D388BF8A-396D-4930-8B23-D4E834E39CA5}" srcOrd="2" destOrd="0" parTransId="{8C2D51FD-7CF7-4A20-AFF8-E97B5DA3655C}" sibTransId="{2E11EC04-8843-4E53-AD0F-61ACB3A4A193}"/>
    <dgm:cxn modelId="{16B1F345-F90E-4E86-A5EE-C08716D55C54}" type="presOf" srcId="{9FCC7179-A5DF-444E-9834-5C53E32A13BF}" destId="{7676352F-5375-46F5-9BB0-2AA54F23E12E}" srcOrd="0" destOrd="0" presId="urn:microsoft.com/office/officeart/2005/8/layout/hierarchy1"/>
    <dgm:cxn modelId="{03874D48-CF21-4447-840E-E60E9D160282}" type="presOf" srcId="{253AEE28-8C37-4293-893D-08564E71D2F4}" destId="{12F93120-88CB-496E-861F-02AA475C190A}" srcOrd="0" destOrd="0" presId="urn:microsoft.com/office/officeart/2005/8/layout/hierarchy1"/>
    <dgm:cxn modelId="{415C9649-BBEE-4F8E-9F7C-8B9910B1F291}" type="presOf" srcId="{7A0C334E-B966-4E4C-B27A-32ED0F91CF0E}" destId="{D3032D73-B5DA-4FF7-B8E7-08BFA5E268D7}" srcOrd="0" destOrd="0" presId="urn:microsoft.com/office/officeart/2005/8/layout/hierarchy1"/>
    <dgm:cxn modelId="{3E473F6C-D3AC-4099-91C3-0EB77F30E83B}" type="presOf" srcId="{FE0DC8DE-82A6-4042-89AD-101CF3A93D80}" destId="{9DE3E5CE-B208-48F6-95BA-26F0CE97B1F7}" srcOrd="0" destOrd="0" presId="urn:microsoft.com/office/officeart/2005/8/layout/hierarchy1"/>
    <dgm:cxn modelId="{BE9AEC4F-3DEA-43A6-849A-6EAA6323D49C}" type="presOf" srcId="{4B8C5053-03E0-490C-A92C-140D4C641E9C}" destId="{5A194DBD-388A-406E-ADA9-58B0640A0BD2}" srcOrd="0" destOrd="0" presId="urn:microsoft.com/office/officeart/2005/8/layout/hierarchy1"/>
    <dgm:cxn modelId="{033E0976-F280-4264-B4B3-9D008C5349EC}" type="presOf" srcId="{B45B047F-9272-4AAB-B161-908DA724B46A}" destId="{26AD6345-3F32-4E1C-B654-1B69749311FA}" srcOrd="0" destOrd="0" presId="urn:microsoft.com/office/officeart/2005/8/layout/hierarchy1"/>
    <dgm:cxn modelId="{67CE4B8E-2CC3-47F4-9E2D-A3157D53AEBF}" type="presOf" srcId="{AB314020-CF81-4BFA-B6B9-4A27B6FD94D6}" destId="{9A590F87-35A5-43AC-A713-D611F0CBE67A}" srcOrd="0" destOrd="0" presId="urn:microsoft.com/office/officeart/2005/8/layout/hierarchy1"/>
    <dgm:cxn modelId="{68DEA395-AAE0-4C20-8669-9FCA7DBDD6B5}" type="presOf" srcId="{83357B92-02B5-4A8B-905A-D2FB323DD693}" destId="{E9D43A35-4CE9-4EFF-967B-D2E4E6B7F5FB}" srcOrd="0" destOrd="0" presId="urn:microsoft.com/office/officeart/2005/8/layout/hierarchy1"/>
    <dgm:cxn modelId="{D771F99C-0131-48DF-9031-C57CEA455DBF}" srcId="{D55047AC-B3EE-4FA4-8491-2DE61CC4B39A}" destId="{D3F87627-4B41-4757-8826-8518916F16E9}" srcOrd="0" destOrd="0" parTransId="{253AEE28-8C37-4293-893D-08564E71D2F4}" sibTransId="{EF659705-8020-4E40-84C3-C578B63CFDDA}"/>
    <dgm:cxn modelId="{39BDBFA3-4705-4CBA-8EDF-F0951E535CE3}" srcId="{D55047AC-B3EE-4FA4-8491-2DE61CC4B39A}" destId="{95EDBDB9-3AF3-45A0-A3F2-FE8339241CE4}" srcOrd="1" destOrd="0" parTransId="{B45B047F-9272-4AAB-B161-908DA724B46A}" sibTransId="{89F61434-8505-437E-8948-A4C9C1CD66A3}"/>
    <dgm:cxn modelId="{C78BE6BA-6979-4ACA-ABAB-F750F8CE0BC7}" srcId="{D3F87627-4B41-4757-8826-8518916F16E9}" destId="{7A0C334E-B966-4E4C-B27A-32ED0F91CF0E}" srcOrd="1" destOrd="0" parTransId="{FE0DC8DE-82A6-4042-89AD-101CF3A93D80}" sibTransId="{53BAC0F2-69C9-4609-BE4D-C12B029C7576}"/>
    <dgm:cxn modelId="{61E31FC1-5143-4684-B76D-B9B5F580C8C6}" type="presOf" srcId="{D55047AC-B3EE-4FA4-8491-2DE61CC4B39A}" destId="{DF3644E2-63FF-4142-9434-22D232B0E019}" srcOrd="0" destOrd="0" presId="urn:microsoft.com/office/officeart/2005/8/layout/hierarchy1"/>
    <dgm:cxn modelId="{9EC2D0CC-6186-4859-BB26-A3BC755CC8CD}" srcId="{D3F87627-4B41-4757-8826-8518916F16E9}" destId="{8CC9CD8A-C75A-4EAD-B1F2-C4F4B2721D7F}" srcOrd="0" destOrd="0" parTransId="{9FCC7179-A5DF-444E-9834-5C53E32A13BF}" sibTransId="{5057A30F-E9DD-482A-8EAA-10F71136F4F0}"/>
    <dgm:cxn modelId="{835934CD-F9FF-4103-965F-4A7E822B93C5}" type="presOf" srcId="{8C2D51FD-7CF7-4A20-AFF8-E97B5DA3655C}" destId="{9DDA73DD-F5C3-4DD9-B69D-B5EA3C55C631}" srcOrd="0" destOrd="0" presId="urn:microsoft.com/office/officeart/2005/8/layout/hierarchy1"/>
    <dgm:cxn modelId="{F4516DE0-3420-497D-9C9E-DA42941C68B9}" type="presOf" srcId="{D30F2A59-D9F2-4101-A053-3981B319E4FB}" destId="{2E430396-5ED6-4C48-BA53-A7770C1CB0F7}" srcOrd="0" destOrd="0" presId="urn:microsoft.com/office/officeart/2005/8/layout/hierarchy1"/>
    <dgm:cxn modelId="{49FC80E1-8758-46A3-B982-291DF6D1543C}" type="presOf" srcId="{0866C68F-322E-4F85-8E57-E2F69DBB2D69}" destId="{94BD0EFC-D015-455F-822D-9BBEFA4206F9}" srcOrd="0" destOrd="0" presId="urn:microsoft.com/office/officeart/2005/8/layout/hierarchy1"/>
    <dgm:cxn modelId="{AA8E52F3-1A13-4C08-B805-668FBC004CAF}" type="presOf" srcId="{8CC9CD8A-C75A-4EAD-B1F2-C4F4B2721D7F}" destId="{1977CC10-FFBF-41E0-B3CF-FBAFE834CAD6}" srcOrd="0" destOrd="0" presId="urn:microsoft.com/office/officeart/2005/8/layout/hierarchy1"/>
    <dgm:cxn modelId="{FE20E2FC-45F4-4D6F-BBB0-FFA7A3294A45}" srcId="{95EDBDB9-3AF3-45A0-A3F2-FE8339241CE4}" destId="{0866C68F-322E-4F85-8E57-E2F69DBB2D69}" srcOrd="0" destOrd="0" parTransId="{9D137D18-FAAA-48C0-8C15-D84B65841038}" sibTransId="{861DE24D-7321-4F9B-BE5F-087B5B4B26C3}"/>
    <dgm:cxn modelId="{6D6175FE-A881-4BF8-8594-363915F9B82C}" type="presOf" srcId="{D388BF8A-396D-4930-8B23-D4E834E39CA5}" destId="{CA878120-80BF-49A0-913C-735DEC8F543A}" srcOrd="0" destOrd="0" presId="urn:microsoft.com/office/officeart/2005/8/layout/hierarchy1"/>
    <dgm:cxn modelId="{47CAC432-4A73-4093-9BB3-C63FB8D834DE}" type="presParOf" srcId="{2E430396-5ED6-4C48-BA53-A7770C1CB0F7}" destId="{DDE9F7D1-DA0A-4C94-98A0-E847145FFEBB}" srcOrd="0" destOrd="0" presId="urn:microsoft.com/office/officeart/2005/8/layout/hierarchy1"/>
    <dgm:cxn modelId="{DCDAF619-9D4D-4083-8579-53B26796A55E}" type="presParOf" srcId="{DDE9F7D1-DA0A-4C94-98A0-E847145FFEBB}" destId="{00782484-70D9-40B8-9A7C-CD6867BBDA06}" srcOrd="0" destOrd="0" presId="urn:microsoft.com/office/officeart/2005/8/layout/hierarchy1"/>
    <dgm:cxn modelId="{26CE8845-2002-451B-A692-0CFA0A613970}" type="presParOf" srcId="{00782484-70D9-40B8-9A7C-CD6867BBDA06}" destId="{03D1F761-3D96-48EE-B6E0-BACBEF26689B}" srcOrd="0" destOrd="0" presId="urn:microsoft.com/office/officeart/2005/8/layout/hierarchy1"/>
    <dgm:cxn modelId="{AE02D662-85FA-408E-B269-76ACDCAD9C0D}" type="presParOf" srcId="{00782484-70D9-40B8-9A7C-CD6867BBDA06}" destId="{DF3644E2-63FF-4142-9434-22D232B0E019}" srcOrd="1" destOrd="0" presId="urn:microsoft.com/office/officeart/2005/8/layout/hierarchy1"/>
    <dgm:cxn modelId="{F58303F2-03CB-4BEA-9466-6E7B7FC1B9B8}" type="presParOf" srcId="{DDE9F7D1-DA0A-4C94-98A0-E847145FFEBB}" destId="{A4A6A0E1-75AA-49C5-94EC-CCF97F74B188}" srcOrd="1" destOrd="0" presId="urn:microsoft.com/office/officeart/2005/8/layout/hierarchy1"/>
    <dgm:cxn modelId="{F3CDD2F8-42C4-46BE-AE72-FD219E1B742A}" type="presParOf" srcId="{A4A6A0E1-75AA-49C5-94EC-CCF97F74B188}" destId="{12F93120-88CB-496E-861F-02AA475C190A}" srcOrd="0" destOrd="0" presId="urn:microsoft.com/office/officeart/2005/8/layout/hierarchy1"/>
    <dgm:cxn modelId="{474630B9-9B96-4815-BFD9-CB620D96179C}" type="presParOf" srcId="{A4A6A0E1-75AA-49C5-94EC-CCF97F74B188}" destId="{2B21E1DF-5520-4765-963B-285357E36BD1}" srcOrd="1" destOrd="0" presId="urn:microsoft.com/office/officeart/2005/8/layout/hierarchy1"/>
    <dgm:cxn modelId="{1F6F5D80-C471-4EF9-BC50-2A25E2C0ED31}" type="presParOf" srcId="{2B21E1DF-5520-4765-963B-285357E36BD1}" destId="{44702380-D4D1-405B-BC46-85487D5E1D50}" srcOrd="0" destOrd="0" presId="urn:microsoft.com/office/officeart/2005/8/layout/hierarchy1"/>
    <dgm:cxn modelId="{FE9900A6-A68A-4CC3-AAEB-5E200D02532D}" type="presParOf" srcId="{44702380-D4D1-405B-BC46-85487D5E1D50}" destId="{98265041-A1E8-4012-8B52-43B1A43D5BFB}" srcOrd="0" destOrd="0" presId="urn:microsoft.com/office/officeart/2005/8/layout/hierarchy1"/>
    <dgm:cxn modelId="{1D110282-E8A7-4D24-90F1-3CE74369CE1E}" type="presParOf" srcId="{44702380-D4D1-405B-BC46-85487D5E1D50}" destId="{A4399CD1-4840-4051-934F-21027338B133}" srcOrd="1" destOrd="0" presId="urn:microsoft.com/office/officeart/2005/8/layout/hierarchy1"/>
    <dgm:cxn modelId="{F675F5B8-330E-4CDB-A5A2-F7E673CC982E}" type="presParOf" srcId="{2B21E1DF-5520-4765-963B-285357E36BD1}" destId="{209B0A93-B1DC-4510-AF2E-1E7A1B523BC2}" srcOrd="1" destOrd="0" presId="urn:microsoft.com/office/officeart/2005/8/layout/hierarchy1"/>
    <dgm:cxn modelId="{228B0B3C-8F61-4E10-BF79-F2436AAB3825}" type="presParOf" srcId="{209B0A93-B1DC-4510-AF2E-1E7A1B523BC2}" destId="{7676352F-5375-46F5-9BB0-2AA54F23E12E}" srcOrd="0" destOrd="0" presId="urn:microsoft.com/office/officeart/2005/8/layout/hierarchy1"/>
    <dgm:cxn modelId="{1832F981-7D89-4AEA-AE8E-5CBF74EE5966}" type="presParOf" srcId="{209B0A93-B1DC-4510-AF2E-1E7A1B523BC2}" destId="{2EBED753-9781-4682-BF85-7F28FF620F0B}" srcOrd="1" destOrd="0" presId="urn:microsoft.com/office/officeart/2005/8/layout/hierarchy1"/>
    <dgm:cxn modelId="{15A5A05C-C1C1-426E-9477-CBDD2137DEA8}" type="presParOf" srcId="{2EBED753-9781-4682-BF85-7F28FF620F0B}" destId="{7927E835-AF33-4220-BE64-03492D751BF3}" srcOrd="0" destOrd="0" presId="urn:microsoft.com/office/officeart/2005/8/layout/hierarchy1"/>
    <dgm:cxn modelId="{FA95D732-FFF5-4180-9A84-E77DCCBEC7C2}" type="presParOf" srcId="{7927E835-AF33-4220-BE64-03492D751BF3}" destId="{15D47152-6D48-44D4-93EA-AAA8E5521711}" srcOrd="0" destOrd="0" presId="urn:microsoft.com/office/officeart/2005/8/layout/hierarchy1"/>
    <dgm:cxn modelId="{B485A364-A216-4872-8FF7-EC906E16D108}" type="presParOf" srcId="{7927E835-AF33-4220-BE64-03492D751BF3}" destId="{1977CC10-FFBF-41E0-B3CF-FBAFE834CAD6}" srcOrd="1" destOrd="0" presId="urn:microsoft.com/office/officeart/2005/8/layout/hierarchy1"/>
    <dgm:cxn modelId="{59EA9F05-8548-4E22-98AB-C727625C643E}" type="presParOf" srcId="{2EBED753-9781-4682-BF85-7F28FF620F0B}" destId="{14F72B3C-FAE6-4820-8309-E82266BA6C5B}" srcOrd="1" destOrd="0" presId="urn:microsoft.com/office/officeart/2005/8/layout/hierarchy1"/>
    <dgm:cxn modelId="{46826FC5-3D17-461E-AC75-EACEB5A1E1D1}" type="presParOf" srcId="{209B0A93-B1DC-4510-AF2E-1E7A1B523BC2}" destId="{9DE3E5CE-B208-48F6-95BA-26F0CE97B1F7}" srcOrd="2" destOrd="0" presId="urn:microsoft.com/office/officeart/2005/8/layout/hierarchy1"/>
    <dgm:cxn modelId="{F6D8383F-6B50-4DEB-AB89-C86191E572A9}" type="presParOf" srcId="{209B0A93-B1DC-4510-AF2E-1E7A1B523BC2}" destId="{C1ADDFC4-800F-422E-BBA6-7749C2C92ACA}" srcOrd="3" destOrd="0" presId="urn:microsoft.com/office/officeart/2005/8/layout/hierarchy1"/>
    <dgm:cxn modelId="{BA97EEFF-4408-420A-AA17-DC5A2FDF474B}" type="presParOf" srcId="{C1ADDFC4-800F-422E-BBA6-7749C2C92ACA}" destId="{C3E89C5A-DBC9-47F2-A934-9F80BC847463}" srcOrd="0" destOrd="0" presId="urn:microsoft.com/office/officeart/2005/8/layout/hierarchy1"/>
    <dgm:cxn modelId="{55D3CC6C-C584-406C-93BB-3FAA68E271E9}" type="presParOf" srcId="{C3E89C5A-DBC9-47F2-A934-9F80BC847463}" destId="{3C9ADF64-D68A-486F-BB18-DDE6258B5FC4}" srcOrd="0" destOrd="0" presId="urn:microsoft.com/office/officeart/2005/8/layout/hierarchy1"/>
    <dgm:cxn modelId="{DFB1CC78-0070-4015-AFEB-9CF4F2FCC6B4}" type="presParOf" srcId="{C3E89C5A-DBC9-47F2-A934-9F80BC847463}" destId="{D3032D73-B5DA-4FF7-B8E7-08BFA5E268D7}" srcOrd="1" destOrd="0" presId="urn:microsoft.com/office/officeart/2005/8/layout/hierarchy1"/>
    <dgm:cxn modelId="{21876360-2495-4642-8B98-4F62EB827C7F}" type="presParOf" srcId="{C1ADDFC4-800F-422E-BBA6-7749C2C92ACA}" destId="{3DBDDD69-80AC-450A-9754-70C94A8FE19C}" srcOrd="1" destOrd="0" presId="urn:microsoft.com/office/officeart/2005/8/layout/hierarchy1"/>
    <dgm:cxn modelId="{003A192D-03AB-4712-9CD3-1DCDF29027F9}" type="presParOf" srcId="{209B0A93-B1DC-4510-AF2E-1E7A1B523BC2}" destId="{E9D43A35-4CE9-4EFF-967B-D2E4E6B7F5FB}" srcOrd="4" destOrd="0" presId="urn:microsoft.com/office/officeart/2005/8/layout/hierarchy1"/>
    <dgm:cxn modelId="{422CAE1C-EEAC-464A-A252-91FC27663D0C}" type="presParOf" srcId="{209B0A93-B1DC-4510-AF2E-1E7A1B523BC2}" destId="{07FBA70D-FAAB-4A07-A61A-7DC647D61787}" srcOrd="5" destOrd="0" presId="urn:microsoft.com/office/officeart/2005/8/layout/hierarchy1"/>
    <dgm:cxn modelId="{927300EE-8C2F-43CB-95C5-5191A1BC423E}" type="presParOf" srcId="{07FBA70D-FAAB-4A07-A61A-7DC647D61787}" destId="{E11B7E2C-BC4B-42A6-8BFD-72C9BD4B3E22}" srcOrd="0" destOrd="0" presId="urn:microsoft.com/office/officeart/2005/8/layout/hierarchy1"/>
    <dgm:cxn modelId="{50F83B2E-20EE-4EFD-AC7B-2EBD1C40C62C}" type="presParOf" srcId="{E11B7E2C-BC4B-42A6-8BFD-72C9BD4B3E22}" destId="{5A9A6F30-9AD4-4E4B-A6CE-6DCAA6F74CC9}" srcOrd="0" destOrd="0" presId="urn:microsoft.com/office/officeart/2005/8/layout/hierarchy1"/>
    <dgm:cxn modelId="{FBB4D139-24DB-4C74-9E81-160C6AD94EB5}" type="presParOf" srcId="{E11B7E2C-BC4B-42A6-8BFD-72C9BD4B3E22}" destId="{6596FCD4-980B-43CD-B1C2-D3F718EA8A7D}" srcOrd="1" destOrd="0" presId="urn:microsoft.com/office/officeart/2005/8/layout/hierarchy1"/>
    <dgm:cxn modelId="{514A32F9-D7AE-4608-AF38-95EF845C20EF}" type="presParOf" srcId="{07FBA70D-FAAB-4A07-A61A-7DC647D61787}" destId="{71311A2D-3703-40AD-BEB5-4EC3DFB46F03}" srcOrd="1" destOrd="0" presId="urn:microsoft.com/office/officeart/2005/8/layout/hierarchy1"/>
    <dgm:cxn modelId="{9C06BA62-D86F-4E58-BE1D-C6CE67C6DBE0}" type="presParOf" srcId="{A4A6A0E1-75AA-49C5-94EC-CCF97F74B188}" destId="{26AD6345-3F32-4E1C-B654-1B69749311FA}" srcOrd="2" destOrd="0" presId="urn:microsoft.com/office/officeart/2005/8/layout/hierarchy1"/>
    <dgm:cxn modelId="{3C3A993D-A2AB-404C-85E9-67839DB12862}" type="presParOf" srcId="{A4A6A0E1-75AA-49C5-94EC-CCF97F74B188}" destId="{AAF3DD90-FC44-4FBD-95A4-05C268596467}" srcOrd="3" destOrd="0" presId="urn:microsoft.com/office/officeart/2005/8/layout/hierarchy1"/>
    <dgm:cxn modelId="{C802F2E7-5280-457A-B7E4-CDCE0D49D4DA}" type="presParOf" srcId="{AAF3DD90-FC44-4FBD-95A4-05C268596467}" destId="{2A3BEE42-14AF-4668-9179-15216D75AA41}" srcOrd="0" destOrd="0" presId="urn:microsoft.com/office/officeart/2005/8/layout/hierarchy1"/>
    <dgm:cxn modelId="{9DA35C84-DA76-4C43-B0BF-036B3732541A}" type="presParOf" srcId="{2A3BEE42-14AF-4668-9179-15216D75AA41}" destId="{A0F55AC4-428C-469D-8E5E-D1298566B08C}" srcOrd="0" destOrd="0" presId="urn:microsoft.com/office/officeart/2005/8/layout/hierarchy1"/>
    <dgm:cxn modelId="{48F324C8-1E1E-435B-9660-664712D23C47}" type="presParOf" srcId="{2A3BEE42-14AF-4668-9179-15216D75AA41}" destId="{B5DFE366-3981-4BF8-A5C0-1C59C42AA5E1}" srcOrd="1" destOrd="0" presId="urn:microsoft.com/office/officeart/2005/8/layout/hierarchy1"/>
    <dgm:cxn modelId="{0EF47481-0873-4FD2-A05A-35859E440221}" type="presParOf" srcId="{AAF3DD90-FC44-4FBD-95A4-05C268596467}" destId="{C81EBB80-3654-4B7F-95D9-6349CFD60F1C}" srcOrd="1" destOrd="0" presId="urn:microsoft.com/office/officeart/2005/8/layout/hierarchy1"/>
    <dgm:cxn modelId="{8C68AFF9-4AA5-4BEF-9E03-5A294E8AA49F}" type="presParOf" srcId="{C81EBB80-3654-4B7F-95D9-6349CFD60F1C}" destId="{36451E97-B08F-4B26-9650-1A77E01B1022}" srcOrd="0" destOrd="0" presId="urn:microsoft.com/office/officeart/2005/8/layout/hierarchy1"/>
    <dgm:cxn modelId="{1B2D298A-BA54-4437-8720-1F15E018BC29}" type="presParOf" srcId="{C81EBB80-3654-4B7F-95D9-6349CFD60F1C}" destId="{7645B913-E101-41F2-B7EE-AF0378522649}" srcOrd="1" destOrd="0" presId="urn:microsoft.com/office/officeart/2005/8/layout/hierarchy1"/>
    <dgm:cxn modelId="{76B5B0B4-13A7-47E6-80D1-1E628978B213}" type="presParOf" srcId="{7645B913-E101-41F2-B7EE-AF0378522649}" destId="{E52FB488-6E5D-440F-80AB-066458C60D00}" srcOrd="0" destOrd="0" presId="urn:microsoft.com/office/officeart/2005/8/layout/hierarchy1"/>
    <dgm:cxn modelId="{9B57C301-AE3C-4DCD-BF11-6BFC3CED1A1C}" type="presParOf" srcId="{E52FB488-6E5D-440F-80AB-066458C60D00}" destId="{0331B087-23ED-48DE-A1BE-2A7D33DFC99E}" srcOrd="0" destOrd="0" presId="urn:microsoft.com/office/officeart/2005/8/layout/hierarchy1"/>
    <dgm:cxn modelId="{ACA19DA7-63ED-486F-9353-9F14F1CABD7B}" type="presParOf" srcId="{E52FB488-6E5D-440F-80AB-066458C60D00}" destId="{94BD0EFC-D015-455F-822D-9BBEFA4206F9}" srcOrd="1" destOrd="0" presId="urn:microsoft.com/office/officeart/2005/8/layout/hierarchy1"/>
    <dgm:cxn modelId="{602194BC-B52D-449B-8CFE-86A38FEE3063}" type="presParOf" srcId="{7645B913-E101-41F2-B7EE-AF0378522649}" destId="{B23E3BBF-B789-483B-BC50-D52DD03DC839}" srcOrd="1" destOrd="0" presId="urn:microsoft.com/office/officeart/2005/8/layout/hierarchy1"/>
    <dgm:cxn modelId="{16FDDF14-1066-4A00-AF38-901D1CEC34E5}" type="presParOf" srcId="{C81EBB80-3654-4B7F-95D9-6349CFD60F1C}" destId="{5A194DBD-388A-406E-ADA9-58B0640A0BD2}" srcOrd="2" destOrd="0" presId="urn:microsoft.com/office/officeart/2005/8/layout/hierarchy1"/>
    <dgm:cxn modelId="{096F22F3-A017-40AC-A177-0ADCAA548EDF}" type="presParOf" srcId="{C81EBB80-3654-4B7F-95D9-6349CFD60F1C}" destId="{59AB3DC7-5C5F-409F-86B6-F45F1196751C}" srcOrd="3" destOrd="0" presId="urn:microsoft.com/office/officeart/2005/8/layout/hierarchy1"/>
    <dgm:cxn modelId="{E95EFCFE-C0B8-4FF6-B01F-A5A7601D0C47}" type="presParOf" srcId="{59AB3DC7-5C5F-409F-86B6-F45F1196751C}" destId="{0393EA98-9198-4476-8A4C-FB42FCA7409E}" srcOrd="0" destOrd="0" presId="urn:microsoft.com/office/officeart/2005/8/layout/hierarchy1"/>
    <dgm:cxn modelId="{3A03AA7E-084B-4934-B053-4A6B47FFAAF3}" type="presParOf" srcId="{0393EA98-9198-4476-8A4C-FB42FCA7409E}" destId="{151ADA8B-38FD-470B-AF58-7ADCB26D6FCB}" srcOrd="0" destOrd="0" presId="urn:microsoft.com/office/officeart/2005/8/layout/hierarchy1"/>
    <dgm:cxn modelId="{1AADF50D-EE4F-4CD1-9CE7-7391BA9E5762}" type="presParOf" srcId="{0393EA98-9198-4476-8A4C-FB42FCA7409E}" destId="{9A590F87-35A5-43AC-A713-D611F0CBE67A}" srcOrd="1" destOrd="0" presId="urn:microsoft.com/office/officeart/2005/8/layout/hierarchy1"/>
    <dgm:cxn modelId="{70BF5A5C-345D-4961-836C-95B1A2570E36}" type="presParOf" srcId="{59AB3DC7-5C5F-409F-86B6-F45F1196751C}" destId="{202274E6-06AE-4F2F-9388-BCB2A90E03B2}" srcOrd="1" destOrd="0" presId="urn:microsoft.com/office/officeart/2005/8/layout/hierarchy1"/>
    <dgm:cxn modelId="{BAD6EC77-57C2-4B82-B993-FC6C184486FB}" type="presParOf" srcId="{C81EBB80-3654-4B7F-95D9-6349CFD60F1C}" destId="{9DDA73DD-F5C3-4DD9-B69D-B5EA3C55C631}" srcOrd="4" destOrd="0" presId="urn:microsoft.com/office/officeart/2005/8/layout/hierarchy1"/>
    <dgm:cxn modelId="{14B34041-BFF2-4AA9-9B4B-4E6E860B97AB}" type="presParOf" srcId="{C81EBB80-3654-4B7F-95D9-6349CFD60F1C}" destId="{0A462F0B-CC9A-4317-83E2-7C87CD7A9F84}" srcOrd="5" destOrd="0" presId="urn:microsoft.com/office/officeart/2005/8/layout/hierarchy1"/>
    <dgm:cxn modelId="{B046B3D5-D4CE-41EF-BB0E-05463C3EDD81}" type="presParOf" srcId="{0A462F0B-CC9A-4317-83E2-7C87CD7A9F84}" destId="{57402679-6171-4210-850C-800BC6DEB079}" srcOrd="0" destOrd="0" presId="urn:microsoft.com/office/officeart/2005/8/layout/hierarchy1"/>
    <dgm:cxn modelId="{89DD02E9-4F55-494B-89BD-B72E1A802818}" type="presParOf" srcId="{57402679-6171-4210-850C-800BC6DEB079}" destId="{8C6E6117-A39D-4884-9051-1E465B2382EA}" srcOrd="0" destOrd="0" presId="urn:microsoft.com/office/officeart/2005/8/layout/hierarchy1"/>
    <dgm:cxn modelId="{4A105D5C-9888-4DF0-9E30-B781DC4DD5CB}" type="presParOf" srcId="{57402679-6171-4210-850C-800BC6DEB079}" destId="{CA878120-80BF-49A0-913C-735DEC8F543A}" srcOrd="1" destOrd="0" presId="urn:microsoft.com/office/officeart/2005/8/layout/hierarchy1"/>
    <dgm:cxn modelId="{17E26456-F2BB-47E2-97DE-EDA3DC8553A3}" type="presParOf" srcId="{0A462F0B-CC9A-4317-83E2-7C87CD7A9F84}" destId="{BEA78F99-9E7D-4128-995A-2FF7BFECC3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C9F86-BA50-4F0B-BE19-D3B648283E47}">
      <dsp:nvSpPr>
        <dsp:cNvPr id="0" name=""/>
        <dsp:cNvSpPr/>
      </dsp:nvSpPr>
      <dsp:spPr>
        <a:xfrm>
          <a:off x="4147218" y="1839081"/>
          <a:ext cx="3328434" cy="519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405"/>
              </a:lnTo>
              <a:lnTo>
                <a:pt x="3328434" y="391405"/>
              </a:lnTo>
              <a:lnTo>
                <a:pt x="3328434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DDA5D-0E8E-43C0-AAC2-C1695B3591EE}">
      <dsp:nvSpPr>
        <dsp:cNvPr id="0" name=""/>
        <dsp:cNvSpPr/>
      </dsp:nvSpPr>
      <dsp:spPr>
        <a:xfrm>
          <a:off x="4147218" y="1839081"/>
          <a:ext cx="1633570" cy="519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405"/>
              </a:lnTo>
              <a:lnTo>
                <a:pt x="1633570" y="391405"/>
              </a:lnTo>
              <a:lnTo>
                <a:pt x="163357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D5DF0-10A0-43A5-AAEF-CABA2E71538E}">
      <dsp:nvSpPr>
        <dsp:cNvPr id="0" name=""/>
        <dsp:cNvSpPr/>
      </dsp:nvSpPr>
      <dsp:spPr>
        <a:xfrm>
          <a:off x="4040205" y="1839081"/>
          <a:ext cx="91440" cy="519868"/>
        </a:xfrm>
        <a:custGeom>
          <a:avLst/>
          <a:gdLst/>
          <a:ahLst/>
          <a:cxnLst/>
          <a:rect l="0" t="0" r="0" b="0"/>
          <a:pathLst>
            <a:path>
              <a:moveTo>
                <a:pt x="107012" y="0"/>
              </a:moveTo>
              <a:lnTo>
                <a:pt x="107012" y="391405"/>
              </a:lnTo>
              <a:lnTo>
                <a:pt x="45720" y="391405"/>
              </a:lnTo>
              <a:lnTo>
                <a:pt x="4572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A7F33-8B0A-4C59-91F1-577079538722}">
      <dsp:nvSpPr>
        <dsp:cNvPr id="0" name=""/>
        <dsp:cNvSpPr/>
      </dsp:nvSpPr>
      <dsp:spPr>
        <a:xfrm>
          <a:off x="2391062" y="1839081"/>
          <a:ext cx="1756155" cy="519868"/>
        </a:xfrm>
        <a:custGeom>
          <a:avLst/>
          <a:gdLst/>
          <a:ahLst/>
          <a:cxnLst/>
          <a:rect l="0" t="0" r="0" b="0"/>
          <a:pathLst>
            <a:path>
              <a:moveTo>
                <a:pt x="1756155" y="0"/>
              </a:moveTo>
              <a:lnTo>
                <a:pt x="1756155" y="391405"/>
              </a:lnTo>
              <a:lnTo>
                <a:pt x="0" y="391405"/>
              </a:lnTo>
              <a:lnTo>
                <a:pt x="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0E617-07B5-4C96-9641-859301AF67A4}">
      <dsp:nvSpPr>
        <dsp:cNvPr id="0" name=""/>
        <dsp:cNvSpPr/>
      </dsp:nvSpPr>
      <dsp:spPr>
        <a:xfrm>
          <a:off x="696198" y="1839081"/>
          <a:ext cx="3451019" cy="519868"/>
        </a:xfrm>
        <a:custGeom>
          <a:avLst/>
          <a:gdLst/>
          <a:ahLst/>
          <a:cxnLst/>
          <a:rect l="0" t="0" r="0" b="0"/>
          <a:pathLst>
            <a:path>
              <a:moveTo>
                <a:pt x="3451019" y="0"/>
              </a:moveTo>
              <a:lnTo>
                <a:pt x="3451019" y="391405"/>
              </a:lnTo>
              <a:lnTo>
                <a:pt x="0" y="391405"/>
              </a:lnTo>
              <a:lnTo>
                <a:pt x="0" y="519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BE6EE-15B4-4DBC-958B-47D8DEC5815D}">
      <dsp:nvSpPr>
        <dsp:cNvPr id="0" name=""/>
        <dsp:cNvSpPr/>
      </dsp:nvSpPr>
      <dsp:spPr>
        <a:xfrm>
          <a:off x="3453864" y="958522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9F0F7-DA9F-4272-93CD-C9CE48BC15B6}">
      <dsp:nvSpPr>
        <dsp:cNvPr id="0" name=""/>
        <dsp:cNvSpPr/>
      </dsp:nvSpPr>
      <dsp:spPr>
        <a:xfrm>
          <a:off x="3607943" y="1104897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Organizing Systems</a:t>
          </a:r>
        </a:p>
      </dsp:txBody>
      <dsp:txXfrm>
        <a:off x="3633734" y="1130688"/>
        <a:ext cx="1335124" cy="828976"/>
      </dsp:txXfrm>
    </dsp:sp>
    <dsp:sp modelId="{02B27B82-D6D9-40BC-A675-EA4DC7F022F1}">
      <dsp:nvSpPr>
        <dsp:cNvPr id="0" name=""/>
        <dsp:cNvSpPr/>
      </dsp:nvSpPr>
      <dsp:spPr>
        <a:xfrm>
          <a:off x="2845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8CFF-48FF-4153-B82C-34EF49E75E2C}">
      <dsp:nvSpPr>
        <dsp:cNvPr id="0" name=""/>
        <dsp:cNvSpPr/>
      </dsp:nvSpPr>
      <dsp:spPr>
        <a:xfrm>
          <a:off x="156924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Books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(Libraries)</a:t>
          </a:r>
        </a:p>
      </dsp:txBody>
      <dsp:txXfrm>
        <a:off x="182715" y="2531115"/>
        <a:ext cx="1335124" cy="828976"/>
      </dsp:txXfrm>
    </dsp:sp>
    <dsp:sp modelId="{AEC884DB-79F6-419A-846A-0BADDF5F4BF8}">
      <dsp:nvSpPr>
        <dsp:cNvPr id="0" name=""/>
        <dsp:cNvSpPr/>
      </dsp:nvSpPr>
      <dsp:spPr>
        <a:xfrm>
          <a:off x="1697709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1F34D-EDA4-4C1D-9F9B-254A9CCF58A4}">
      <dsp:nvSpPr>
        <dsp:cNvPr id="0" name=""/>
        <dsp:cNvSpPr/>
      </dsp:nvSpPr>
      <dsp:spPr>
        <a:xfrm>
          <a:off x="1851787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Art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(Museum)</a:t>
          </a:r>
        </a:p>
      </dsp:txBody>
      <dsp:txXfrm>
        <a:off x="1877578" y="2531115"/>
        <a:ext cx="1335124" cy="828976"/>
      </dsp:txXfrm>
    </dsp:sp>
    <dsp:sp modelId="{EB7AC2DA-6EA9-4C9B-BCBA-3E8AA059B4CE}">
      <dsp:nvSpPr>
        <dsp:cNvPr id="0" name=""/>
        <dsp:cNvSpPr/>
      </dsp:nvSpPr>
      <dsp:spPr>
        <a:xfrm>
          <a:off x="3392572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4A028-910C-4194-8016-B094AE899C27}">
      <dsp:nvSpPr>
        <dsp:cNvPr id="0" name=""/>
        <dsp:cNvSpPr/>
      </dsp:nvSpPr>
      <dsp:spPr>
        <a:xfrm>
          <a:off x="3546651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Documents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(Archive)</a:t>
          </a:r>
        </a:p>
      </dsp:txBody>
      <dsp:txXfrm>
        <a:off x="3572442" y="2531115"/>
        <a:ext cx="1335124" cy="828976"/>
      </dsp:txXfrm>
    </dsp:sp>
    <dsp:sp modelId="{DF1B5EA7-F1BE-4FA9-B3BB-C95BFEF15165}">
      <dsp:nvSpPr>
        <dsp:cNvPr id="0" name=""/>
        <dsp:cNvSpPr/>
      </dsp:nvSpPr>
      <dsp:spPr>
        <a:xfrm>
          <a:off x="5087435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FAF24-3C74-4061-BFE0-AD55FBB7B8AF}">
      <dsp:nvSpPr>
        <dsp:cNvPr id="0" name=""/>
        <dsp:cNvSpPr/>
      </dsp:nvSpPr>
      <dsp:spPr>
        <a:xfrm>
          <a:off x="5241514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Data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(Repository)</a:t>
          </a:r>
        </a:p>
      </dsp:txBody>
      <dsp:txXfrm>
        <a:off x="5267305" y="2531115"/>
        <a:ext cx="1335124" cy="828976"/>
      </dsp:txXfrm>
    </dsp:sp>
    <dsp:sp modelId="{9203EF7C-4BC5-4CB3-BC7E-CEBBA2BBA6D7}">
      <dsp:nvSpPr>
        <dsp:cNvPr id="0" name=""/>
        <dsp:cNvSpPr/>
      </dsp:nvSpPr>
      <dsp:spPr>
        <a:xfrm>
          <a:off x="6782299" y="2358949"/>
          <a:ext cx="1386706" cy="88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7A114-6784-402A-9413-4814663DED58}">
      <dsp:nvSpPr>
        <dsp:cNvPr id="0" name=""/>
        <dsp:cNvSpPr/>
      </dsp:nvSpPr>
      <dsp:spPr>
        <a:xfrm>
          <a:off x="6936377" y="2505324"/>
          <a:ext cx="1386706" cy="880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Collections of Spices (Pantry) …</a:t>
          </a:r>
        </a:p>
      </dsp:txBody>
      <dsp:txXfrm>
        <a:off x="6962168" y="2531115"/>
        <a:ext cx="1335124" cy="828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A73DD-F5C3-4DD9-B69D-B5EA3C55C631}">
      <dsp:nvSpPr>
        <dsp:cNvPr id="0" name=""/>
        <dsp:cNvSpPr/>
      </dsp:nvSpPr>
      <dsp:spPr>
        <a:xfrm>
          <a:off x="6396721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22"/>
              </a:lnTo>
              <a:lnTo>
                <a:pt x="1450565" y="235222"/>
              </a:lnTo>
              <a:lnTo>
                <a:pt x="1450565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94DBD-388A-406E-ADA9-58B0640A0BD2}">
      <dsp:nvSpPr>
        <dsp:cNvPr id="0" name=""/>
        <dsp:cNvSpPr/>
      </dsp:nvSpPr>
      <dsp:spPr>
        <a:xfrm>
          <a:off x="6351001" y="3171679"/>
          <a:ext cx="91440" cy="345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51E97-B08F-4B26-9650-1A77E01B1022}">
      <dsp:nvSpPr>
        <dsp:cNvPr id="0" name=""/>
        <dsp:cNvSpPr/>
      </dsp:nvSpPr>
      <dsp:spPr>
        <a:xfrm>
          <a:off x="4946155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1450565" y="0"/>
              </a:moveTo>
              <a:lnTo>
                <a:pt x="1450565" y="235222"/>
              </a:lnTo>
              <a:lnTo>
                <a:pt x="0" y="235222"/>
              </a:lnTo>
              <a:lnTo>
                <a:pt x="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D6345-3F32-4E1C-B654-1B69749311FA}">
      <dsp:nvSpPr>
        <dsp:cNvPr id="0" name=""/>
        <dsp:cNvSpPr/>
      </dsp:nvSpPr>
      <dsp:spPr>
        <a:xfrm>
          <a:off x="4220873" y="2072875"/>
          <a:ext cx="2175848" cy="34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22"/>
              </a:lnTo>
              <a:lnTo>
                <a:pt x="2175848" y="235222"/>
              </a:lnTo>
              <a:lnTo>
                <a:pt x="2175848" y="345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43A35-4CE9-4EFF-967B-D2E4E6B7F5FB}">
      <dsp:nvSpPr>
        <dsp:cNvPr id="0" name=""/>
        <dsp:cNvSpPr/>
      </dsp:nvSpPr>
      <dsp:spPr>
        <a:xfrm>
          <a:off x="2045025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22"/>
              </a:lnTo>
              <a:lnTo>
                <a:pt x="1450565" y="235222"/>
              </a:lnTo>
              <a:lnTo>
                <a:pt x="1450565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3E5CE-B208-48F6-95BA-26F0CE97B1F7}">
      <dsp:nvSpPr>
        <dsp:cNvPr id="0" name=""/>
        <dsp:cNvSpPr/>
      </dsp:nvSpPr>
      <dsp:spPr>
        <a:xfrm>
          <a:off x="1999305" y="3171679"/>
          <a:ext cx="91440" cy="3451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6352F-5375-46F5-9BB0-2AA54F23E12E}">
      <dsp:nvSpPr>
        <dsp:cNvPr id="0" name=""/>
        <dsp:cNvSpPr/>
      </dsp:nvSpPr>
      <dsp:spPr>
        <a:xfrm>
          <a:off x="594459" y="3171679"/>
          <a:ext cx="1450565" cy="345168"/>
        </a:xfrm>
        <a:custGeom>
          <a:avLst/>
          <a:gdLst/>
          <a:ahLst/>
          <a:cxnLst/>
          <a:rect l="0" t="0" r="0" b="0"/>
          <a:pathLst>
            <a:path>
              <a:moveTo>
                <a:pt x="1450565" y="0"/>
              </a:moveTo>
              <a:lnTo>
                <a:pt x="1450565" y="235222"/>
              </a:lnTo>
              <a:lnTo>
                <a:pt x="0" y="235222"/>
              </a:lnTo>
              <a:lnTo>
                <a:pt x="0" y="3451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93120-88CB-496E-861F-02AA475C190A}">
      <dsp:nvSpPr>
        <dsp:cNvPr id="0" name=""/>
        <dsp:cNvSpPr/>
      </dsp:nvSpPr>
      <dsp:spPr>
        <a:xfrm>
          <a:off x="2045025" y="2072875"/>
          <a:ext cx="2175848" cy="345168"/>
        </a:xfrm>
        <a:custGeom>
          <a:avLst/>
          <a:gdLst/>
          <a:ahLst/>
          <a:cxnLst/>
          <a:rect l="0" t="0" r="0" b="0"/>
          <a:pathLst>
            <a:path>
              <a:moveTo>
                <a:pt x="2175848" y="0"/>
              </a:moveTo>
              <a:lnTo>
                <a:pt x="2175848" y="235222"/>
              </a:lnTo>
              <a:lnTo>
                <a:pt x="0" y="235222"/>
              </a:lnTo>
              <a:lnTo>
                <a:pt x="0" y="345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1F761-3D96-48EE-B6E0-BACBEF26689B}">
      <dsp:nvSpPr>
        <dsp:cNvPr id="0" name=""/>
        <dsp:cNvSpPr/>
      </dsp:nvSpPr>
      <dsp:spPr>
        <a:xfrm>
          <a:off x="3627460" y="1319241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644E2-63FF-4142-9434-22D232B0E019}">
      <dsp:nvSpPr>
        <dsp:cNvPr id="0" name=""/>
        <dsp:cNvSpPr/>
      </dsp:nvSpPr>
      <dsp:spPr>
        <a:xfrm>
          <a:off x="3759329" y="1444517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Organizing Systems</a:t>
          </a:r>
        </a:p>
      </dsp:txBody>
      <dsp:txXfrm>
        <a:off x="3781402" y="1466590"/>
        <a:ext cx="1142680" cy="709488"/>
      </dsp:txXfrm>
    </dsp:sp>
    <dsp:sp modelId="{98265041-A1E8-4012-8B52-43B1A43D5BFB}">
      <dsp:nvSpPr>
        <dsp:cNvPr id="0" name=""/>
        <dsp:cNvSpPr/>
      </dsp:nvSpPr>
      <dsp:spPr>
        <a:xfrm>
          <a:off x="1451611" y="2418044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99CD1-4840-4051-934F-21027338B133}">
      <dsp:nvSpPr>
        <dsp:cNvPr id="0" name=""/>
        <dsp:cNvSpPr/>
      </dsp:nvSpPr>
      <dsp:spPr>
        <a:xfrm>
          <a:off x="1583481" y="2543320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Memory Institutions</a:t>
          </a:r>
        </a:p>
      </dsp:txBody>
      <dsp:txXfrm>
        <a:off x="1605554" y="2565393"/>
        <a:ext cx="1142680" cy="709488"/>
      </dsp:txXfrm>
    </dsp:sp>
    <dsp:sp modelId="{15D47152-6D48-44D4-93EA-AAA8E5521711}">
      <dsp:nvSpPr>
        <dsp:cNvPr id="0" name=""/>
        <dsp:cNvSpPr/>
      </dsp:nvSpPr>
      <dsp:spPr>
        <a:xfrm>
          <a:off x="1046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7CC10-FFBF-41E0-B3CF-FBAFE834CAD6}">
      <dsp:nvSpPr>
        <dsp:cNvPr id="0" name=""/>
        <dsp:cNvSpPr/>
      </dsp:nvSpPr>
      <dsp:spPr>
        <a:xfrm>
          <a:off x="132916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Libraries</a:t>
          </a:r>
        </a:p>
      </dsp:txBody>
      <dsp:txXfrm>
        <a:off x="154989" y="3664197"/>
        <a:ext cx="1142680" cy="709488"/>
      </dsp:txXfrm>
    </dsp:sp>
    <dsp:sp modelId="{3C9ADF64-D68A-486F-BB18-DDE6258B5FC4}">
      <dsp:nvSpPr>
        <dsp:cNvPr id="0" name=""/>
        <dsp:cNvSpPr/>
      </dsp:nvSpPr>
      <dsp:spPr>
        <a:xfrm>
          <a:off x="1451611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32D73-B5DA-4FF7-B8E7-08BFA5E268D7}">
      <dsp:nvSpPr>
        <dsp:cNvPr id="0" name=""/>
        <dsp:cNvSpPr/>
      </dsp:nvSpPr>
      <dsp:spPr>
        <a:xfrm>
          <a:off x="1583481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Museums</a:t>
          </a:r>
        </a:p>
      </dsp:txBody>
      <dsp:txXfrm>
        <a:off x="1605554" y="3664197"/>
        <a:ext cx="1142680" cy="709488"/>
      </dsp:txXfrm>
    </dsp:sp>
    <dsp:sp modelId="{5A9A6F30-9AD4-4E4B-A6CE-6DCAA6F74CC9}">
      <dsp:nvSpPr>
        <dsp:cNvPr id="0" name=""/>
        <dsp:cNvSpPr/>
      </dsp:nvSpPr>
      <dsp:spPr>
        <a:xfrm>
          <a:off x="2902177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6FCD4-980B-43CD-B1C2-D3F718EA8A7D}">
      <dsp:nvSpPr>
        <dsp:cNvPr id="0" name=""/>
        <dsp:cNvSpPr/>
      </dsp:nvSpPr>
      <dsp:spPr>
        <a:xfrm>
          <a:off x="3034046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Archives</a:t>
          </a:r>
        </a:p>
      </dsp:txBody>
      <dsp:txXfrm>
        <a:off x="3056119" y="3664197"/>
        <a:ext cx="1142680" cy="709488"/>
      </dsp:txXfrm>
    </dsp:sp>
    <dsp:sp modelId="{A0F55AC4-428C-469D-8E5E-D1298566B08C}">
      <dsp:nvSpPr>
        <dsp:cNvPr id="0" name=""/>
        <dsp:cNvSpPr/>
      </dsp:nvSpPr>
      <dsp:spPr>
        <a:xfrm>
          <a:off x="5803308" y="2418044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FE366-3981-4BF8-A5C0-1C59C42AA5E1}">
      <dsp:nvSpPr>
        <dsp:cNvPr id="0" name=""/>
        <dsp:cNvSpPr/>
      </dsp:nvSpPr>
      <dsp:spPr>
        <a:xfrm>
          <a:off x="5935177" y="2543320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Business Info Systems</a:t>
          </a:r>
        </a:p>
      </dsp:txBody>
      <dsp:txXfrm>
        <a:off x="5957250" y="2565393"/>
        <a:ext cx="1142680" cy="709488"/>
      </dsp:txXfrm>
    </dsp:sp>
    <dsp:sp modelId="{0331B087-23ED-48DE-A1BE-2A7D33DFC99E}">
      <dsp:nvSpPr>
        <dsp:cNvPr id="0" name=""/>
        <dsp:cNvSpPr/>
      </dsp:nvSpPr>
      <dsp:spPr>
        <a:xfrm>
          <a:off x="4352742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D0EFC-D015-455F-822D-9BBEFA4206F9}">
      <dsp:nvSpPr>
        <dsp:cNvPr id="0" name=""/>
        <dsp:cNvSpPr/>
      </dsp:nvSpPr>
      <dsp:spPr>
        <a:xfrm>
          <a:off x="4484612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Content Management</a:t>
          </a:r>
        </a:p>
      </dsp:txBody>
      <dsp:txXfrm>
        <a:off x="4506685" y="3664197"/>
        <a:ext cx="1142680" cy="709488"/>
      </dsp:txXfrm>
    </dsp:sp>
    <dsp:sp modelId="{151ADA8B-38FD-470B-AF58-7ADCB26D6FCB}">
      <dsp:nvSpPr>
        <dsp:cNvPr id="0" name=""/>
        <dsp:cNvSpPr/>
      </dsp:nvSpPr>
      <dsp:spPr>
        <a:xfrm>
          <a:off x="5803308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90F87-35A5-43AC-A713-D611F0CBE67A}">
      <dsp:nvSpPr>
        <dsp:cNvPr id="0" name=""/>
        <dsp:cNvSpPr/>
      </dsp:nvSpPr>
      <dsp:spPr>
        <a:xfrm>
          <a:off x="5935177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CRM</a:t>
          </a:r>
        </a:p>
      </dsp:txBody>
      <dsp:txXfrm>
        <a:off x="5957250" y="3664197"/>
        <a:ext cx="1142680" cy="709488"/>
      </dsp:txXfrm>
    </dsp:sp>
    <dsp:sp modelId="{8C6E6117-A39D-4884-9051-1E465B2382EA}">
      <dsp:nvSpPr>
        <dsp:cNvPr id="0" name=""/>
        <dsp:cNvSpPr/>
      </dsp:nvSpPr>
      <dsp:spPr>
        <a:xfrm>
          <a:off x="7253873" y="3516847"/>
          <a:ext cx="1186826" cy="75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78120-80BF-49A0-913C-735DEC8F543A}">
      <dsp:nvSpPr>
        <dsp:cNvPr id="0" name=""/>
        <dsp:cNvSpPr/>
      </dsp:nvSpPr>
      <dsp:spPr>
        <a:xfrm>
          <a:off x="7385743" y="3642124"/>
          <a:ext cx="1186826" cy="75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ERP</a:t>
          </a:r>
        </a:p>
      </dsp:txBody>
      <dsp:txXfrm>
        <a:off x="7407816" y="3664197"/>
        <a:ext cx="1142680" cy="709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43750-E417-4CCB-B109-2831458B50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0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6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0F97E-F98D-4E0F-85A6-DE543FEFA7B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4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31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9A206-49F8-4C5C-801E-A8FE9F5336A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1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8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43750-E417-4CCB-B109-2831458B50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5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24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35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A065B-F66A-41F9-BCEE-B35D03D60B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5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0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6A065B-F66A-41F9-BCEE-B35D03D60B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3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5D847-014F-47AD-B019-EE089319A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3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4338638"/>
            <a:ext cx="54864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60CD6-253E-4761-92B8-8E9186BE70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62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16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6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98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15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00694-8003-4CCD-86D1-AFE93D76206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6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67EE4-9407-4DB5-9FFC-1C7E9481AF6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67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67EE4-9407-4DB5-9FFC-1C7E9481AF6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8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A372D-5F3B-470A-9BC8-09F79B519B7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13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98B0FF1D-B00E-41B6-917D-12731F801754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45022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4338638"/>
            <a:ext cx="54864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60CD6-253E-4761-92B8-8E9186BE70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425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639B-26F9-4218-BE99-F454146096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13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A0464F7F-13F8-402F-86F4-705CC95CB114}" type="slidenum">
              <a:rPr lang="en-US" altLang="en-US" sz="1300"/>
              <a:pPr/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53916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18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58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706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BF07B4-48CA-4B52-9381-3F074C9924D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18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E88ADB-39F4-4DE7-86AC-3699CB681B6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306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E88ADB-39F4-4DE7-86AC-3699CB681B6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5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65CAA-8A4D-4C76-9AF5-631A93A3678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48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59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10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252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65383" indent="-465383" defTabSz="873161">
              <a:lnSpc>
                <a:spcPct val="93000"/>
              </a:lnSpc>
              <a:spcBef>
                <a:spcPts val="2447"/>
              </a:spcBef>
              <a:buFont typeface="Arial" pitchFamily="34" charset="0"/>
              <a:buChar char="•"/>
              <a:defRPr/>
            </a:pPr>
            <a:endParaRPr lang="en-US" sz="2300" baseline="0" dirty="0">
              <a:solidFill>
                <a:srgbClr val="000000"/>
              </a:solidFill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388EE1-7F38-4A8D-A30C-50D5841D475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74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537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85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24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7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F93AC8AE-0863-4DF2-AD28-F48AEEB22CD4}" type="slidenum">
              <a:rPr lang="en-US" altLang="en-US" sz="1300" smtClean="0"/>
              <a:pPr/>
              <a:t>48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550813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22888" indent="-322888">
              <a:lnSpc>
                <a:spcPct val="93000"/>
              </a:lnSpc>
              <a:spcBef>
                <a:spcPts val="1719"/>
              </a:spcBef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41854-0D89-4066-9468-8303BACAF0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295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18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9600"/>
            <a:ext cx="54864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FEAAF11E-E40B-4E3B-A00E-3ACBF363A329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058886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BC58CD92-7E4C-41EA-BA05-701E2A024282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767718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673C40-3FA2-407D-B9F2-C1F1D191F90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158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97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D12A4F-4F91-46A1-8F9B-04A02C5BBB2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719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351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DCEB1-E93C-45DF-9CFA-91F2538D4EB4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350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301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FB0663-8973-4E6A-81F6-398C0C982D6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87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22888" indent="-322888">
              <a:lnSpc>
                <a:spcPct val="93000"/>
              </a:lnSpc>
              <a:spcBef>
                <a:spcPts val="1719"/>
              </a:spcBef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F1B49F-86EC-4443-9207-28C8BC3B9F2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046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34D94-88E0-4C49-8ACE-6406AC10C94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046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D68BD347-A411-4846-A82C-5883FB5A6FF3}" type="slidenum">
              <a:rPr lang="en-US" altLang="en-US" sz="1300" smtClean="0"/>
              <a:pPr/>
              <a:t>61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921267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452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96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976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682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639B-26F9-4218-BE99-F454146096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105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524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74578" lvl="1" indent="-221322">
              <a:lnSpc>
                <a:spcPct val="92000"/>
              </a:lnSpc>
              <a:spcBef>
                <a:spcPts val="179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218" algn="l"/>
                <a:tab pos="1844855" algn="l"/>
                <a:tab pos="2775620" algn="l"/>
                <a:tab pos="3691226" algn="l"/>
                <a:tab pos="4621991" algn="l"/>
                <a:tab pos="5554271" algn="l"/>
                <a:tab pos="6472909" algn="l"/>
                <a:tab pos="7377904" algn="l"/>
                <a:tab pos="8319280" algn="l"/>
                <a:tab pos="9236402" algn="l"/>
                <a:tab pos="10180810" algn="l"/>
                <a:tab pos="1108580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A639B-26F9-4218-BE99-F454146096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01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0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EF4F4D-106F-4CD8-821A-0D45C80F3D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3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D7E49-F206-43AD-9101-C991C95E0A4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09827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yperallergic.com/413897/college-art-collections-student-loan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>
                <a:sym typeface="UC Berkeley OS Sign"/>
              </a:rPr>
              <a:t>CogSci 150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“Sensemaking and Organizing”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Spring 2021</a:t>
            </a:r>
            <a:endParaRPr lang="en-US" sz="3400" dirty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Robert J. Glushko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  <a:hlinkClick r:id="rId3"/>
              </a:rPr>
              <a:t>glushko@berkeley.edu</a:t>
            </a: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21 January 2021</a:t>
            </a:r>
          </a:p>
          <a:p>
            <a:pPr marL="0" indent="0" algn="ctr">
              <a:lnSpc>
                <a:spcPct val="8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000" dirty="0">
                <a:sym typeface="UC Berkeley OS Sign"/>
              </a:rPr>
            </a:br>
            <a:r>
              <a:rPr lang="en-US" sz="3600" dirty="0">
                <a:sym typeface="UC Berkeley OS Sign"/>
              </a:rPr>
              <a:t>2) Design Decisions for Organizing Systems</a:t>
            </a: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olidFill>
                <a:srgbClr val="002955"/>
              </a:solidFill>
              <a:sym typeface="UC Berkeley OS Sign"/>
            </a:endParaRPr>
          </a:p>
        </p:txBody>
      </p:sp>
    </p:spTree>
  </p:cSld>
  <p:clrMapOvr>
    <a:masterClrMapping/>
  </p:clrMapOvr>
  <p:transition advTm="1551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397776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What Is a Library?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8FC12238-6691-48E4-8420-5BC0CCE2E584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10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19075" y="2123094"/>
            <a:ext cx="8228707" cy="525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4" tIns="32142" rIns="64284" bIns="32142">
            <a:spAutoFit/>
          </a:bodyPr>
          <a:lstStyle/>
          <a:p>
            <a:pPr marL="241093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A LIBRARY is a collection of (information?) resources</a:t>
            </a:r>
          </a:p>
          <a:p>
            <a:pPr marL="562550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Organized by “aboutness” to enable “access” and “reuse”</a:t>
            </a:r>
          </a:p>
          <a:p>
            <a:pPr marL="562550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Curated for “public good” and “community creation”</a:t>
            </a:r>
          </a:p>
          <a:p>
            <a:pPr marL="562550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Conventional interaction is “circulation” – borrowing and return of resources…</a:t>
            </a:r>
          </a:p>
          <a:p>
            <a:pPr marL="241093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endParaRPr lang="en-US" sz="2800" kern="0" dirty="0">
              <a:latin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C3A2F-A41A-4A55-8B7B-CB2027AB812E}"/>
              </a:ext>
            </a:extLst>
          </p:cNvPr>
          <p:cNvSpPr txBox="1"/>
          <p:nvPr/>
        </p:nvSpPr>
        <p:spPr>
          <a:xfrm>
            <a:off x="517517" y="907501"/>
            <a:ext cx="7831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 library might be housed in a building, but the building doesn’t make it a library. Think conceptually, not in terms of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37974024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21431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Is a Bookmobile a Library?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1508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967074" cy="5375374"/>
          </a:xfrm>
        </p:spPr>
      </p:pic>
    </p:spTree>
    <p:extLst>
      <p:ext uri="{BB962C8B-B14F-4D97-AF65-F5344CB8AC3E}">
        <p14:creationId xmlns:p14="http://schemas.microsoft.com/office/powerpoint/2010/main" val="319576778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Library for Tools?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1C496C94-B1CC-43CC-8849-65B4CF064A88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95" y="990600"/>
            <a:ext cx="8760444" cy="5492353"/>
          </a:xfrm>
          <a:noFill/>
        </p:spPr>
      </p:pic>
      <p:pic>
        <p:nvPicPr>
          <p:cNvPr id="20485" name="Picture 4" descr="ToolLibrar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258" y="2250281"/>
            <a:ext cx="5021833" cy="396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48459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85709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Is a “Seed Library” Really a Library?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1508" name="Content Placeholder 8" descr="LibrarySeed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1531" y="1232297"/>
            <a:ext cx="7407176" cy="5354464"/>
          </a:xfrm>
        </p:spPr>
      </p:pic>
    </p:spTree>
    <p:extLst>
      <p:ext uri="{BB962C8B-B14F-4D97-AF65-F5344CB8AC3E}">
        <p14:creationId xmlns:p14="http://schemas.microsoft.com/office/powerpoint/2010/main" val="32962246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89E20913-AEF7-4B7C-A082-A989FF58001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2531" name="Content Placeholder 8" descr="Wikipedia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9328" y="964406"/>
            <a:ext cx="8572500" cy="5625703"/>
          </a:xfrm>
        </p:spPr>
      </p:pic>
      <p:sp>
        <p:nvSpPr>
          <p:cNvPr id="2253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6858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“Seed Library” for Information?</a:t>
            </a:r>
            <a:endParaRPr lang="en-US" sz="4000" b="1" dirty="0"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1158129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8000" b="1" i="1" dirty="0">
                <a:cs typeface="Arial" pitchFamily="34" charset="0"/>
              </a:rPr>
              <a:t>How do the interactions with “seed libraries” and Wikipedia differ from those in more conventional libraries?</a:t>
            </a:r>
          </a:p>
          <a:p>
            <a:pPr>
              <a:defRPr/>
            </a:pPr>
            <a:endParaRPr lang="en-US" sz="8000" b="1" i="1" dirty="0">
              <a:cs typeface="Arial" pitchFamily="34" charset="0"/>
            </a:endParaRPr>
          </a:p>
          <a:p>
            <a:r>
              <a:rPr lang="en-US" sz="8000" b="1" i="1" dirty="0">
                <a:cs typeface="Arial" pitchFamily="34" charset="0"/>
              </a:rPr>
              <a:t>How do museums differ from libraries?</a:t>
            </a:r>
            <a:endParaRPr lang="en-US" sz="8000" i="1" dirty="0">
              <a:cs typeface="Arial" pitchFamily="34" charset="0"/>
            </a:endParaRPr>
          </a:p>
          <a:p>
            <a:pPr marL="0" indent="0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8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5" y="3810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What Is a Museum?</a:t>
            </a:r>
            <a:br>
              <a:rPr lang="en-US" sz="4000" b="1" dirty="0">
                <a:sym typeface="UC Berkeley OS Sign"/>
              </a:rPr>
            </a:br>
            <a:r>
              <a:rPr lang="en-US" sz="4000" dirty="0">
                <a:cs typeface="Arial" pitchFamily="34" charset="0"/>
              </a:rPr>
              <a:t>(Wikipedia definition)</a:t>
            </a:r>
            <a:br>
              <a:rPr lang="en-US" sz="4000" dirty="0">
                <a:cs typeface="Arial" pitchFamily="34" charset="0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8FC12238-6691-48E4-8420-5BC0CCE2E584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16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645" y="1571997"/>
            <a:ext cx="8036719" cy="24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241093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A collection of artifacts and other objects</a:t>
            </a:r>
          </a:p>
          <a:p>
            <a:pPr marL="698293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… of artistic, cultural, historical, or scientific importance</a:t>
            </a:r>
          </a:p>
          <a:p>
            <a:pPr marL="698293" lvl="1" indent="-241093" eaLnBrk="0" hangingPunct="0">
              <a:lnSpc>
                <a:spcPct val="93000"/>
              </a:lnSpc>
              <a:spcBef>
                <a:spcPts val="1266"/>
              </a:spcBef>
              <a:buFont typeface="Arial" pitchFamily="34" charset="0"/>
              <a:buChar char="•"/>
              <a:defRPr/>
            </a:pPr>
            <a:r>
              <a:rPr lang="en-US" sz="3600" dirty="0">
                <a:cs typeface="Arial" pitchFamily="34" charset="0"/>
              </a:rPr>
              <a:t>… available for public viewing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A73DB-BA45-417D-A725-88DD002137C3}"/>
              </a:ext>
            </a:extLst>
          </p:cNvPr>
          <p:cNvSpPr txBox="1"/>
          <p:nvPr/>
        </p:nvSpPr>
        <p:spPr>
          <a:xfrm>
            <a:off x="590026" y="4495800"/>
            <a:ext cx="7771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No mention of the fancy building that houses most museum collections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“Viewing” not  “circulation” – the defining interaction for most libraries. </a:t>
            </a:r>
          </a:p>
        </p:txBody>
      </p:sp>
    </p:spTree>
    <p:extLst>
      <p:ext uri="{BB962C8B-B14F-4D97-AF65-F5344CB8AC3E}">
        <p14:creationId xmlns:p14="http://schemas.microsoft.com/office/powerpoint/2010/main" val="4973299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b="1" i="1" dirty="0">
                <a:cs typeface="Arial" pitchFamily="34" charset="0"/>
              </a:rPr>
              <a:t>Why don’t most museums lend their resources?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80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00" y="206693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  <a:hlinkClick r:id="rId3"/>
              </a:rPr>
              <a:t>Some College Museums</a:t>
            </a:r>
            <a:br>
              <a:rPr lang="en-US" sz="4000" b="1" dirty="0">
                <a:sym typeface="UC Berkeley OS Sign"/>
                <a:hlinkClick r:id="rId3"/>
              </a:rPr>
            </a:br>
            <a:r>
              <a:rPr lang="en-US" sz="4000" b="1" dirty="0">
                <a:sym typeface="UC Berkeley OS Sign"/>
                <a:hlinkClick r:id="rId3"/>
              </a:rPr>
              <a:t> Lend Art to Students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C09CE4-19D0-41C4-9B40-7C7C5335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2400" y="1752600"/>
            <a:ext cx="4525963" cy="452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3034D-61FA-4A93-8B8B-6D81EA9C5DC9}"/>
              </a:ext>
            </a:extLst>
          </p:cNvPr>
          <p:cNvSpPr txBox="1"/>
          <p:nvPr/>
        </p:nvSpPr>
        <p:spPr>
          <a:xfrm>
            <a:off x="682141" y="1600200"/>
            <a:ext cx="31392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a museum allows its resources to circulate is it acting as a library?</a:t>
            </a: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86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280867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Category Thinking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about Organizing Resources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592F9BA6-29B8-44F8-95CC-83C2E6D102D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19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680114" y="2133600"/>
            <a:ext cx="8036719" cy="498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 Libraries, museums, and many other types of resource collections have conventional characteristics that are deeply embedded in cultural and linguistic 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600" dirty="0">
              <a:latin typeface="UC Berkeley OS Sign"/>
              <a:sym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(and these characteristics include the “physicality” of library and museum buildings)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200" i="1" dirty="0">
              <a:solidFill>
                <a:srgbClr val="FF0000"/>
              </a:solidFill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6705634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8800" y="533400"/>
            <a:ext cx="4594324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1219200"/>
            <a:ext cx="7848600" cy="598333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Organizing Organizing Systems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Category Perspective {and, or, vs.} Dimensional/Design Space Perspective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The Six Design Questions: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What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Why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How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86200" y="4114800"/>
            <a:ext cx="3276600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When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By whom or what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564258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609449" y="3048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Consequences of Category Thinking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592F9BA6-29B8-44F8-95CC-83C2E6D102D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20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705444" y="1648197"/>
            <a:ext cx="8036719" cy="447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Using an established category to describe an organizing system reinforces its conventional characteristics, even if we add qualifiers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 … and marginalizes any atypical characteristics of the organizing system being categorized or designed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…impedes innovation in design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E77C8-EA5A-4BD9-8A25-F20F1FD22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3" y="37143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482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5" y="263426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A “Design Space” or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“Dimensional” Perspective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57E68CEA-94F7-4E73-AE5F-BB689206E7B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21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553640" y="1775732"/>
            <a:ext cx="8036719" cy="48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In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sym typeface="UC Berkeley OS Sign"/>
              </a:rPr>
              <a:t>addition to </a:t>
            </a:r>
            <a:r>
              <a:rPr lang="en-US" sz="3600" dirty="0">
                <a:latin typeface="UC Berkeley OS Sign"/>
                <a:sym typeface="UC Berkeley OS Sign"/>
              </a:rPr>
              <a:t>using categories like Library or Museum or Business Information System, consider a specific organizing system as a point in a multidimensional design space and these categories as regions in that space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dirty="0">
                <a:latin typeface="UC Berkeley OS Sign"/>
                <a:sym typeface="UC Berkeley OS Sign"/>
              </a:rPr>
              <a:t> This treats the familiar categories as </a:t>
            </a:r>
            <a:r>
              <a:rPr lang="en-US" sz="3600" dirty="0">
                <a:solidFill>
                  <a:srgbClr val="FF0000"/>
                </a:solidFill>
                <a:latin typeface="UC Berkeley OS Sign"/>
                <a:sym typeface="UC Berkeley OS Sign"/>
              </a:rPr>
              <a:t>“design patterns” </a:t>
            </a:r>
            <a:r>
              <a:rPr lang="en-US" sz="3600" dirty="0">
                <a:latin typeface="UC Berkeley OS Sign"/>
                <a:sym typeface="UC Berkeley OS Sign"/>
              </a:rPr>
              <a:t>that embody typical configurations of design choices</a:t>
            </a:r>
          </a:p>
        </p:txBody>
      </p:sp>
    </p:spTree>
    <p:extLst>
      <p:ext uri="{BB962C8B-B14F-4D97-AF65-F5344CB8AC3E}">
        <p14:creationId xmlns:p14="http://schemas.microsoft.com/office/powerpoint/2010/main" val="378138723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179514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Analogical and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“White Space” Thinking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454AF8C3-DC46-4858-A30B-614C6705C12D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22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457646" y="1981200"/>
            <a:ext cx="8408648" cy="430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</a:rPr>
              <a:t>We can reason by analogy to identify and apply the principles used in one organizing system to understand or design others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</a:rPr>
              <a:t>If we think metaphorically of this design space as a map of all organizing systems, we can see less populated or empty regions (“white space”) between the densely-populated centers of the familiar categories – these are places for inventing new kinds of organizing systems</a:t>
            </a:r>
          </a:p>
        </p:txBody>
      </p:sp>
    </p:spTree>
    <p:extLst>
      <p:ext uri="{BB962C8B-B14F-4D97-AF65-F5344CB8AC3E}">
        <p14:creationId xmlns:p14="http://schemas.microsoft.com/office/powerpoint/2010/main" val="23394324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8894" y="891570"/>
            <a:ext cx="6446211" cy="4297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304800"/>
            <a:ext cx="8305800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A Zoo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894" y="5475982"/>
            <a:ext cx="697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broader category of organizing system is it in?  </a:t>
            </a:r>
          </a:p>
        </p:txBody>
      </p:sp>
    </p:spTree>
    <p:extLst>
      <p:ext uri="{BB962C8B-B14F-4D97-AF65-F5344CB8AC3E}">
        <p14:creationId xmlns:p14="http://schemas.microsoft.com/office/powerpoint/2010/main" val="198911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304800"/>
            <a:ext cx="8305800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Natural History Museum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does a natural history museum</a:t>
            </a:r>
            <a:br>
              <a:rPr lang="en-US" sz="3600" dirty="0"/>
            </a:br>
            <a:r>
              <a:rPr lang="en-US" sz="3600" dirty="0"/>
              <a:t> differ from a zoo?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06824"/>
            <a:ext cx="7199570" cy="47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10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0485" y="1287271"/>
            <a:ext cx="2820258" cy="213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Wild Animal Park</a:t>
            </a:r>
          </a:p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endParaRPr lang="en-US" sz="3600" b="1" dirty="0">
              <a:latin typeface="+mj-lt"/>
              <a:ea typeface="+mj-ea"/>
              <a:cs typeface="+mj-cs"/>
              <a:sym typeface="UC Berkeley OS Sign"/>
            </a:endParaRPr>
          </a:p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9580" y="3581400"/>
            <a:ext cx="3708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a wild animal park like</a:t>
            </a:r>
          </a:p>
          <a:p>
            <a:pPr algn="ctr"/>
            <a:endParaRPr lang="en-US" sz="3600" dirty="0"/>
          </a:p>
          <a:p>
            <a:pPr algn="ctr"/>
            <a:br>
              <a:rPr lang="en-US" sz="3600" dirty="0"/>
            </a:br>
            <a:r>
              <a:rPr lang="en-US" sz="3600" dirty="0"/>
              <a:t> differ from a zoo?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"/>
            <a:ext cx="4894780" cy="325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5" y="3581400"/>
            <a:ext cx="4703851" cy="312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9278E-0989-4D0B-8A36-6E7A18A62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981" y="4811025"/>
            <a:ext cx="3711564" cy="9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96FA7-6E88-4C75-AEBE-F5EC1D36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45" y="124443"/>
            <a:ext cx="2667001" cy="1313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0746" y="249552"/>
            <a:ext cx="2667000" cy="111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Animal </a:t>
            </a:r>
            <a:b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</a:b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Theme Park: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650519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does a theme park differ from a wild animal park? From a zoo?  From a natural history museum?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66D-884F-4893-B516-F3CAEC2B3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89184"/>
            <a:ext cx="6491627" cy="41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1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AC249435-81FE-4FF3-85B1-FA52754296A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30692"/>
            <a:ext cx="9935925" cy="240402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sz="3100" b="1" kern="0" dirty="0">
                <a:latin typeface="UC Berkeley OS Sign"/>
              </a:rPr>
              <a:t>WILD ANIMAL PARK : ANIMAL THEME PARK</a:t>
            </a:r>
          </a:p>
          <a:p>
            <a:pPr>
              <a:defRPr/>
            </a:pPr>
            <a:r>
              <a:rPr lang="en-US" sz="3100" b="1" kern="0" dirty="0">
                <a:latin typeface="UC Berkeley OS Sign"/>
              </a:rPr>
              <a:t> CITY   :  (    ?    )</a:t>
            </a:r>
          </a:p>
          <a:p>
            <a:pPr>
              <a:defRPr/>
            </a:pPr>
            <a:endParaRPr lang="en-US" sz="3100" kern="0" dirty="0">
              <a:latin typeface="UC Berkeley OS Sign"/>
            </a:endParaRPr>
          </a:p>
          <a:p>
            <a:pPr>
              <a:defRPr/>
            </a:pPr>
            <a:endParaRPr lang="en-US" sz="3100" kern="0" dirty="0">
              <a:latin typeface="UC Berkeley OS Sign"/>
            </a:endParaRPr>
          </a:p>
          <a:p>
            <a:pPr>
              <a:defRPr/>
            </a:pPr>
            <a:endParaRPr lang="en-US" sz="2800" kern="0" dirty="0">
              <a:latin typeface="UC Berkeley OS Sig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0167" y="2556551"/>
            <a:ext cx="168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0167" y="5116822"/>
            <a:ext cx="168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3908" y="4642743"/>
            <a:ext cx="2094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632703"/>
            <a:ext cx="3768028" cy="250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4340448"/>
            <a:ext cx="3991566" cy="2242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B1283-9AE7-4579-8A85-89441F3A1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672" y="1669275"/>
            <a:ext cx="3924728" cy="25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9778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457200"/>
            <a:ext cx="8751094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/>
              <a:t>Cirque du Soleil == Human Theme Park?</a:t>
            </a:r>
            <a:br>
              <a:rPr lang="en-US" sz="3600" b="1" dirty="0"/>
            </a:br>
            <a:endParaRPr lang="en-US" sz="3600" b="1" dirty="0">
              <a:sym typeface="UC Berkeley OS Sign"/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627EF5B5-F388-4D07-9552-0E88ABDC0EE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A7C94-967D-4878-9A75-581CC031A916}"/>
              </a:ext>
            </a:extLst>
          </p:cNvPr>
          <p:cNvSpPr txBox="1"/>
          <p:nvPr/>
        </p:nvSpPr>
        <p:spPr>
          <a:xfrm>
            <a:off x="723900" y="5473005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 circus the performers are trained to carry out unnatural behaviors, but this organizing system doesn’t have a preservation goal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45A335-F580-4460-A9AC-0F3E6D9E3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089" y="1451690"/>
            <a:ext cx="7061822" cy="39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56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457200"/>
            <a:ext cx="8751094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/>
              <a:t>Williamsburg == Human Theme Park?</a:t>
            </a:r>
            <a:br>
              <a:rPr lang="en-US" sz="3600" b="1" dirty="0"/>
            </a:br>
            <a:r>
              <a:rPr lang="en-US" sz="3600" b="1" dirty="0"/>
              <a:t>== Living History Museum?</a:t>
            </a:r>
            <a:br>
              <a:rPr lang="en-US" sz="3600" b="1" dirty="0"/>
            </a:br>
            <a:endParaRPr lang="en-US" sz="3600" b="1" dirty="0">
              <a:sym typeface="UC Berkeley OS Sign"/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627EF5B5-F388-4D07-9552-0E88ABDC0EE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54279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350" y="1385551"/>
            <a:ext cx="6591300" cy="398088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A7C94-967D-4878-9A75-581CC031A916}"/>
              </a:ext>
            </a:extLst>
          </p:cNvPr>
          <p:cNvSpPr txBox="1"/>
          <p:nvPr/>
        </p:nvSpPr>
        <p:spPr>
          <a:xfrm>
            <a:off x="876300" y="5369748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organizing system embodies both the unnatural behaviors of theme parks and the preservation aspects of natural history museums</a:t>
            </a:r>
          </a:p>
        </p:txBody>
      </p:sp>
    </p:spTree>
    <p:extLst>
      <p:ext uri="{BB962C8B-B14F-4D97-AF65-F5344CB8AC3E}">
        <p14:creationId xmlns:p14="http://schemas.microsoft.com/office/powerpoint/2010/main" val="36463674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454378"/>
            <a:ext cx="8077200" cy="1219200"/>
          </a:xfrm>
        </p:spPr>
        <p:txBody>
          <a:bodyPr/>
          <a:lstStyle/>
          <a:p>
            <a:pPr marL="750067" lvl="2" indent="-160729">
              <a:lnSpc>
                <a:spcPct val="92000"/>
              </a:lnSpc>
              <a:buClr>
                <a:srgbClr val="002955"/>
              </a:buClr>
              <a:buSzPct val="44000"/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100" dirty="0"/>
              <a:t> </a:t>
            </a:r>
            <a:r>
              <a:rPr lang="en-US" sz="3100" b="1" i="1" dirty="0">
                <a:solidFill>
                  <a:srgbClr val="FF0000"/>
                </a:solidFill>
              </a:rPr>
              <a:t>A collection of resources intentionally arranged to enable some set of interactions</a:t>
            </a:r>
            <a:endParaRPr lang="en-US" sz="2800" dirty="0"/>
          </a:p>
          <a:p>
            <a:pPr marL="160729" indent="-160729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2800" dirty="0"/>
          </a:p>
        </p:txBody>
      </p:sp>
      <p:sp>
        <p:nvSpPr>
          <p:cNvPr id="3686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1" y="677038"/>
            <a:ext cx="8686800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/>
              <a:t>They are all </a:t>
            </a:r>
            <a:br>
              <a:rPr lang="en-US" sz="3600" b="1" dirty="0"/>
            </a:br>
            <a:r>
              <a:rPr lang="en-US" sz="3600" b="1" dirty="0"/>
              <a:t>“Organizing Systems”</a:t>
            </a:r>
            <a:endParaRPr lang="en-US" sz="3600" b="1" dirty="0">
              <a:sym typeface="UC Berkeley OS Sign"/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050493B6-C336-4D2C-8EB0-8B524C525CC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5" name="Content Placeholder 8" descr="arranged-resources-sideway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1" y="2022531"/>
            <a:ext cx="7391400" cy="3311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47997"/>
            <a:ext cx="291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681081640"/>
      </p:ext>
    </p:extLst>
  </p:cSld>
  <p:clrMapOvr>
    <a:masterClrMapping/>
  </p:clrMapOvr>
  <p:transition advTm="20674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233363" y="609600"/>
            <a:ext cx="3500437" cy="4982766"/>
          </a:xfrm>
        </p:spPr>
        <p:txBody>
          <a:bodyPr>
            <a:normAutofit fontScale="90000"/>
          </a:bodyPr>
          <a:lstStyle/>
          <a:p>
            <a:r>
              <a:rPr lang="en-US" altLang="en-US" sz="3600" dirty="0"/>
              <a:t>How are cemeteries like museums? How do they differ?</a:t>
            </a: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/>
              <a:t>What are the organizing principles in cemeteries?</a:t>
            </a:r>
          </a:p>
        </p:txBody>
      </p:sp>
      <p:pic>
        <p:nvPicPr>
          <p:cNvPr id="80899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4973836" cy="20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96515"/>
            <a:ext cx="5043041" cy="333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78527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484804" y="1524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Consequences of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Design Space / Dimensional Thinking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454AF8C3-DC46-4858-A30B-614C6705C12D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31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735584" y="1524000"/>
            <a:ext cx="8036719" cy="492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Overcomes the bias and conservatism inherent in familiar categories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Design patterns support multi-disciplinary work that cuts across familiar categories and applies knowledge about them to new domains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dirty="0">
                <a:latin typeface="UC Berkeley OS Sign"/>
                <a:sym typeface="UC Berkeley OS Sign"/>
              </a:rPr>
              <a:t>Creates a design vocabulary for translating concepts and concerns from category and discipline-specific vocabularies  </a:t>
            </a:r>
            <a:r>
              <a:rPr lang="en-US" sz="3200" b="1" i="1" dirty="0">
                <a:solidFill>
                  <a:srgbClr val="FF0000"/>
                </a:solidFill>
                <a:latin typeface="UC Berkeley OS Sign"/>
                <a:sym typeface="UC Berkeley OS Sign"/>
              </a:rPr>
              <a:t>(the secret of being a successful consultant)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E2516-8B0C-42AB-A2F5-F99AB8B51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" y="79098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7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93812" y="685800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The 6 Dimensions of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an Organizing System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C12320F5-D511-4A0A-BD3A-14D56C638F7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32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800" y="2362200"/>
            <a:ext cx="8036719" cy="4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What Is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Why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How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When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Who (or What) is Organizing It?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Where is it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defRPr/>
            </a:pPr>
            <a:endParaRPr lang="en-US" sz="3600" kern="0" dirty="0"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5C3D6-379F-40C1-B963-99260A9F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94" y="255994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08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"/>
          <p:cNvSpPr>
            <a:spLocks noGrp="1" noChangeArrowheads="1"/>
          </p:cNvSpPr>
          <p:nvPr>
            <p:ph type="title"/>
          </p:nvPr>
        </p:nvSpPr>
        <p:spPr>
          <a:xfrm>
            <a:off x="1447800" y="1524000"/>
            <a:ext cx="6171531" cy="892969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spcBef>
                <a:spcPts val="949"/>
              </a:spcBef>
              <a:buClr>
                <a:srgbClr val="002955"/>
              </a:buClr>
              <a:buSzPct val="44000"/>
              <a:tabLst>
                <a:tab pos="495555" algn="l"/>
                <a:tab pos="984412" algn="l"/>
                <a:tab pos="1479967" algn="l"/>
                <a:tab pos="1968826" algn="l"/>
                <a:tab pos="2464380" algn="l"/>
                <a:tab pos="2959936" algn="l"/>
                <a:tab pos="3448793" algn="l"/>
                <a:tab pos="3930954" algn="l"/>
                <a:tab pos="4433205" algn="l"/>
                <a:tab pos="4922063" algn="l"/>
                <a:tab pos="5424315" algn="l"/>
                <a:tab pos="5906476" algn="l"/>
              </a:tabLst>
              <a:defRPr/>
            </a:pPr>
            <a:r>
              <a:rPr lang="en-US" altLang="en-US" sz="6000" dirty="0">
                <a:ea typeface="+mn-ea"/>
                <a:cs typeface="+mn-cs"/>
                <a:sym typeface="UC Berkeley OS Sign"/>
              </a:rPr>
              <a:t>Resources: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1609146" y="2895600"/>
            <a:ext cx="6148090" cy="3368725"/>
          </a:xfrm>
        </p:spPr>
        <p:txBody>
          <a:bodyPr/>
          <a:lstStyle/>
          <a:p>
            <a:pPr marL="0" indent="0" algn="ctr">
              <a:lnSpc>
                <a:spcPct val="92000"/>
              </a:lnSpc>
              <a:buClr>
                <a:srgbClr val="002955"/>
              </a:buClr>
              <a:buSzPct val="44000"/>
              <a:buNone/>
              <a:tabLst>
                <a:tab pos="495555" algn="l"/>
                <a:tab pos="984412" algn="l"/>
                <a:tab pos="1479967" algn="l"/>
                <a:tab pos="1968826" algn="l"/>
                <a:tab pos="2464380" algn="l"/>
                <a:tab pos="2959936" algn="l"/>
                <a:tab pos="3448793" algn="l"/>
                <a:tab pos="3930954" algn="l"/>
                <a:tab pos="4433205" algn="l"/>
                <a:tab pos="4922063" algn="l"/>
                <a:tab pos="5424315" algn="l"/>
                <a:tab pos="5906476" algn="l"/>
              </a:tabLst>
              <a:defRPr/>
            </a:pPr>
            <a:r>
              <a:rPr lang="en-US" sz="4800" b="1" i="1" dirty="0">
                <a:solidFill>
                  <a:srgbClr val="FF0000"/>
                </a:solidFill>
                <a:sym typeface="UC Berkeley OS Sign"/>
              </a:rPr>
              <a:t>Anything of value that can support goal-oriented activity</a:t>
            </a:r>
            <a:endParaRPr lang="en-US" sz="4800" b="1" i="1" dirty="0">
              <a:solidFill>
                <a:srgbClr val="FF0000"/>
              </a:solidFill>
            </a:endParaRPr>
          </a:p>
          <a:p>
            <a:pPr marL="120541" indent="-120541">
              <a:lnSpc>
                <a:spcPct val="9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495555" algn="l"/>
                <a:tab pos="984412" algn="l"/>
                <a:tab pos="1479967" algn="l"/>
                <a:tab pos="1968826" algn="l"/>
                <a:tab pos="2464380" algn="l"/>
                <a:tab pos="2959936" algn="l"/>
                <a:tab pos="3448793" algn="l"/>
                <a:tab pos="3930954" algn="l"/>
                <a:tab pos="4433205" algn="l"/>
                <a:tab pos="4922063" algn="l"/>
                <a:tab pos="5424315" algn="l"/>
                <a:tab pos="5906476" algn="l"/>
              </a:tabLst>
              <a:defRPr/>
            </a:pPr>
            <a:endParaRPr lang="en-US" sz="2109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0580"/>
            <a:ext cx="291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3678204610"/>
      </p:ext>
    </p:extLst>
  </p:cSld>
  <p:clrMapOvr>
    <a:masterClrMapping/>
  </p:clrMapOvr>
  <p:transition spd="slow" advTm="24367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8915400" cy="61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6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33400"/>
            <a:ext cx="845281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9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“anything of value that can support goal-oriented activity”</a:t>
            </a:r>
          </a:p>
          <a:p>
            <a:r>
              <a:rPr lang="en-US" dirty="0"/>
              <a:t>In different domains a resource might be called: object, item, instance, document, artifact, asset, entity.. or given more domain-specific names (“animal” in zoo) </a:t>
            </a:r>
          </a:p>
          <a:p>
            <a:r>
              <a:rPr lang="en-US" dirty="0">
                <a:solidFill>
                  <a:srgbClr val="FF0000"/>
                </a:solidFill>
              </a:rPr>
              <a:t>STOP AND THINK:  Can someone have a purpose for something that makes them consider it to be a resource when someone else wouldn’t?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643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161150" y="358448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400" dirty="0">
                <a:sym typeface="UC Berkeley OS Sign"/>
              </a:rPr>
              <a:t>	</a:t>
            </a:r>
            <a:r>
              <a:rPr lang="en-US" sz="4000" b="1" dirty="0">
                <a:sym typeface="UC Berkeley OS Sign"/>
              </a:rPr>
              <a:t>What Is Being Organized?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5256B7F8-1A29-40FA-9764-4CF93538E487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554759" y="1549445"/>
            <a:ext cx="7827242" cy="504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200" dirty="0">
                <a:latin typeface="UC Berkeley OS Sign"/>
              </a:rPr>
              <a:t>Identifying the </a:t>
            </a:r>
            <a:r>
              <a:rPr lang="en-US" sz="3200" b="1" dirty="0">
                <a:solidFill>
                  <a:srgbClr val="FF0000"/>
                </a:solidFill>
                <a:latin typeface="UC Berkeley OS Sign"/>
              </a:rPr>
              <a:t>unit of analysis </a:t>
            </a:r>
            <a:r>
              <a:rPr lang="en-US" sz="3200" dirty="0">
                <a:latin typeface="UC Berkeley OS Sign"/>
              </a:rPr>
              <a:t>is a central problem in every intellectual or scientific discipline – “what exactly are we talking about?” – and in every organizing system</a:t>
            </a:r>
            <a:br>
              <a:rPr lang="en-US" sz="3200" dirty="0">
                <a:latin typeface="UC Berkeley OS Sign"/>
              </a:rPr>
            </a:br>
            <a:r>
              <a:rPr lang="en-US" sz="3200" dirty="0">
                <a:latin typeface="UC Berkeley OS Sign"/>
              </a:rPr>
              <a:t> 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200" dirty="0">
                <a:latin typeface="UC Berkeley OS Sign"/>
              </a:rPr>
              <a:t>Resources that are aggregates or composites of other resources, or that have internal structure, or that can have many attributes, pose questions about the </a:t>
            </a:r>
            <a:r>
              <a:rPr lang="en-US" sz="3200" b="1" dirty="0">
                <a:solidFill>
                  <a:srgbClr val="FF0000"/>
                </a:solidFill>
                <a:latin typeface="UC Berkeley OS Sign"/>
              </a:rPr>
              <a:t>granularity</a:t>
            </a:r>
            <a:r>
              <a:rPr lang="en-US" sz="3200" dirty="0">
                <a:latin typeface="UC Berkeley OS Sign"/>
              </a:rPr>
              <a:t> of their "thingness</a:t>
            </a:r>
            <a:r>
              <a:rPr lang="en-US" altLang="ja-JP" sz="3200" dirty="0">
                <a:latin typeface="UC Berkeley OS Sign"/>
              </a:rPr>
              <a:t>”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2800" dirty="0">
              <a:latin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76DC2-3677-4B43-8B3B-1AF528ACB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48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4000" y="166342"/>
            <a:ext cx="5943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Resource Granularity: </a:t>
            </a:r>
            <a:br>
              <a:rPr lang="en-US" sz="4000" b="1" dirty="0"/>
            </a:br>
            <a:r>
              <a:rPr lang="en-US" sz="4000" b="1" dirty="0"/>
              <a:t>How Many Things is a Car?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62F807-0A74-4278-9B43-0B7E7C4BCB46}" type="slidenum">
              <a:rPr lang="en-US" smtClean="0">
                <a:solidFill>
                  <a:srgbClr val="898989"/>
                </a:solidFill>
              </a:rPr>
              <a:pPr/>
              <a:t>38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4580" name="Picture 2" descr="C:\Users\glushko\Documents\Courses\F2013\202\figures\CarPar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833" y="1371600"/>
            <a:ext cx="7774461" cy="44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838200" y="5933261"/>
            <a:ext cx="7924800" cy="44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/>
            <a:r>
              <a:rPr lang="en-US" sz="2500" dirty="0"/>
              <a:t>When is it built? When it is sold? When it is repaired?</a:t>
            </a:r>
          </a:p>
        </p:txBody>
      </p:sp>
    </p:spTree>
    <p:extLst>
      <p:ext uri="{BB962C8B-B14F-4D97-AF65-F5344CB8AC3E}">
        <p14:creationId xmlns:p14="http://schemas.microsoft.com/office/powerpoint/2010/main" val="376989876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How Many Things is a Book?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62F807-0A74-4278-9B43-0B7E7C4BCB46}" type="slidenum">
              <a:rPr lang="en-US" smtClean="0">
                <a:solidFill>
                  <a:srgbClr val="898989"/>
                </a:solidFill>
              </a:rPr>
              <a:pPr/>
              <a:t>39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22" y="1510434"/>
            <a:ext cx="3511562" cy="468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0351" y="1600200"/>
            <a:ext cx="444404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9452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4572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Organizing Organizing Systems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4A350AF6-8AEF-4C8E-8B56-9D28ADD09E5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09451" y="2057178"/>
            <a:ext cx="8036719" cy="437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We can classify organizing systems by: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resource type </a:t>
            </a:r>
            <a:r>
              <a:rPr lang="en-US" sz="4000" i="1" dirty="0">
                <a:solidFill>
                  <a:srgbClr val="FF0000"/>
                </a:solidFill>
                <a:cs typeface="Arial" pitchFamily="34" charset="0"/>
              </a:rPr>
              <a:t>(the usual way…)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dominant purpose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creator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intended user community</a:t>
            </a:r>
          </a:p>
          <a:p>
            <a:pPr lvl="1">
              <a:buFont typeface="Arial" pitchFamily="34" charset="0"/>
              <a:buChar char="•"/>
            </a:pPr>
            <a:r>
              <a:rPr lang="en-US" sz="4000" dirty="0">
                <a:cs typeface="Arial" pitchFamily="34" charset="0"/>
              </a:rPr>
              <a:t> or many other ways</a:t>
            </a:r>
          </a:p>
        </p:txBody>
      </p:sp>
    </p:spTree>
    <p:extLst>
      <p:ext uri="{BB962C8B-B14F-4D97-AF65-F5344CB8AC3E}">
        <p14:creationId xmlns:p14="http://schemas.microsoft.com/office/powerpoint/2010/main" val="128602914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(1)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361094" y="1447800"/>
            <a:ext cx="8382744" cy="510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Categories are sets or groups of resources, “classes of things” or abstract entities, that are treated the same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We all create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individual categories </a:t>
            </a:r>
            <a:r>
              <a:rPr lang="en-US" sz="3200" dirty="0">
                <a:latin typeface="UC Berkeley OS Sign"/>
                <a:cs typeface="Arial" pitchFamily="34" charset="0"/>
              </a:rPr>
              <a:t>to satisfy </a:t>
            </a: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ad hoc requirements that emerge from our unique experiences, preferences, and resource collections</a:t>
            </a:r>
            <a:endParaRPr lang="en-US" sz="3200" dirty="0">
              <a:latin typeface="UC Berkeley OS Sign"/>
              <a:cs typeface="Arial" pitchFamily="34" charset="0"/>
            </a:endParaRP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Cultural categories </a:t>
            </a:r>
            <a:r>
              <a:rPr lang="en-US" sz="3200" dirty="0">
                <a:latin typeface="UC Berkeley OS Sign"/>
                <a:cs typeface="Arial" pitchFamily="34" charset="0"/>
              </a:rPr>
              <a:t>are embodied in culture and language and have imprecise / flexible boundaries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8FDA59-772E-4A6B-A1FB-CFAD270A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2836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329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38113" y="381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Describing and Organizing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Classes of Things (2)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228600" y="1370961"/>
            <a:ext cx="8686800" cy="41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Institutional</a:t>
            </a:r>
            <a:r>
              <a:rPr lang="en-US" sz="3200" dirty="0">
                <a:latin typeface="UC Berkeley OS Sign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categories</a:t>
            </a:r>
            <a:r>
              <a:rPr lang="en-US" sz="3200" dirty="0">
                <a:latin typeface="UC Berkeley OS Sign"/>
                <a:cs typeface="Arial" pitchFamily="34" charset="0"/>
              </a:rPr>
              <a:t> are explicitly constructed to create a precise semantic model (of what might otherwise be treated as cultural categories)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“color” in ordinary use =&gt; Pantone or RGB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In addition to these three “category categories” created by people, computers can create </a:t>
            </a:r>
            <a:r>
              <a:rPr lang="en-US" sz="3200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computational categories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BEFF0-AB11-429D-A6ED-3413B32AD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4" y="115115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8049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22274"/>
            <a:ext cx="8382000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“Category Categories” for People (1)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414449" y="1752600"/>
            <a:ext cx="8315102" cy="38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Individual categories – how you distinguish different types of friends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Best friend, family friend, work friend, school friends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Cultural categories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jock, nerd, slacker, hipster…</a:t>
            </a:r>
            <a:endParaRPr lang="en-US" sz="3600" b="1" dirty="0">
              <a:solidFill>
                <a:srgbClr val="FF0000"/>
              </a:solidFill>
              <a:latin typeface="UC Berkeley OS Sig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9247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22274"/>
            <a:ext cx="8382000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“Category Categories” for People (2)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49C990E-BA88-409C-BE65-D0A16D9D5E3C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284633" y="796731"/>
            <a:ext cx="8315102" cy="590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Institutional categories used by governments, business management, industrial organizations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Occupational classifications, visa categories</a:t>
            </a:r>
          </a:p>
          <a:p>
            <a:pPr marL="342665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Computational organizing of individuals</a:t>
            </a:r>
          </a:p>
          <a:p>
            <a:pPr marL="799865" lvl="1" indent="-342665" eaLnBrk="0" hangingPunct="0">
              <a:lnSpc>
                <a:spcPct val="93000"/>
              </a:lnSpc>
              <a:spcBef>
                <a:spcPts val="1802"/>
              </a:spcBef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</a:rPr>
              <a:t>User models, indexes used for predictive analytics, recommendations (e.g., credit scores, Facebook, Amazon, Netflix…)</a:t>
            </a:r>
          </a:p>
        </p:txBody>
      </p:sp>
    </p:spTree>
    <p:extLst>
      <p:ext uri="{BB962C8B-B14F-4D97-AF65-F5344CB8AC3E}">
        <p14:creationId xmlns:p14="http://schemas.microsoft.com/office/powerpoint/2010/main" val="2561952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3BD-0118-4BE7-AF91-0F745FC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699" y="381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Understanding</a:t>
            </a:r>
            <a:br>
              <a:rPr lang="en-US" b="1" dirty="0"/>
            </a:br>
            <a:r>
              <a:rPr lang="en-US" b="1" dirty="0"/>
              <a:t> Categories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D6714-7837-48C7-AF99-3CB5CC8C32F0}"/>
              </a:ext>
            </a:extLst>
          </p:cNvPr>
          <p:cNvSpPr txBox="1"/>
          <p:nvPr/>
        </p:nvSpPr>
        <p:spPr>
          <a:xfrm>
            <a:off x="4953699" y="121666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This sign defines the “Yield to Ped” category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STOP AND THINK: </a:t>
            </a:r>
            <a:r>
              <a:rPr lang="en-US" sz="3200" dirty="0"/>
              <a:t>Define the category so you can make “yield or not” decisions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C862-313B-4E68-B9A1-A671A7E75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049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9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3BD-0118-4BE7-AF91-0F745FC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3" y="-91440"/>
            <a:ext cx="8493154" cy="1143000"/>
          </a:xfrm>
        </p:spPr>
        <p:txBody>
          <a:bodyPr>
            <a:normAutofit/>
          </a:bodyPr>
          <a:lstStyle/>
          <a:p>
            <a:r>
              <a:rPr lang="en-US" b="1" dirty="0"/>
              <a:t>Yield or Not?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C862-313B-4E68-B9A1-A671A7E75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23355"/>
            <a:ext cx="2895600" cy="2820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785DC-635A-4695-9B1F-1B9100B317CE}"/>
              </a:ext>
            </a:extLst>
          </p:cNvPr>
          <p:cNvSpPr txBox="1"/>
          <p:nvPr/>
        </p:nvSpPr>
        <p:spPr>
          <a:xfrm>
            <a:off x="1032360" y="723305"/>
            <a:ext cx="742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 only carts, bikes, and skateboards need to yield? How about scooters or </a:t>
            </a:r>
            <a:r>
              <a:rPr lang="en-US" sz="3200" dirty="0" err="1"/>
              <a:t>Segways</a:t>
            </a:r>
            <a:r>
              <a:rPr lang="en-US" sz="32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39AD5-6199-4E5D-999C-0C3CA5115C96}"/>
              </a:ext>
            </a:extLst>
          </p:cNvPr>
          <p:cNvSpPr txBox="1"/>
          <p:nvPr/>
        </p:nvSpPr>
        <p:spPr>
          <a:xfrm>
            <a:off x="406487" y="5177282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Do you need to revise your category definition to include these?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E5840-99F4-42F1-BB5C-4F719431A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418" y="2215249"/>
            <a:ext cx="2612982" cy="43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7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3BD-0118-4BE7-AF91-0F745FC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3" y="-91440"/>
            <a:ext cx="8493154" cy="1143000"/>
          </a:xfrm>
        </p:spPr>
        <p:txBody>
          <a:bodyPr>
            <a:normAutofit/>
          </a:bodyPr>
          <a:lstStyle/>
          <a:p>
            <a:r>
              <a:rPr lang="en-US" b="1" dirty="0"/>
              <a:t>Yield or Not?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F00F0-6CAF-483E-BEAD-FD02D6AA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50" y="2062989"/>
            <a:ext cx="3264050" cy="3264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785DC-635A-4695-9B1F-1B9100B317CE}"/>
              </a:ext>
            </a:extLst>
          </p:cNvPr>
          <p:cNvSpPr txBox="1"/>
          <p:nvPr/>
        </p:nvSpPr>
        <p:spPr>
          <a:xfrm>
            <a:off x="533400" y="1413063"/>
            <a:ext cx="5229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your category is defined by “having wheels” do wheelchairs need to yield to peds?</a:t>
            </a:r>
          </a:p>
          <a:p>
            <a:endParaRPr lang="en-US" sz="3200" dirty="0"/>
          </a:p>
          <a:p>
            <a:r>
              <a:rPr lang="en-US" sz="3200" b="1" i="1" dirty="0">
                <a:solidFill>
                  <a:srgbClr val="FF0000"/>
                </a:solidFill>
              </a:rPr>
              <a:t>What is the “category structure” 	– the way the category is defined?</a:t>
            </a:r>
          </a:p>
        </p:txBody>
      </p:sp>
    </p:spTree>
    <p:extLst>
      <p:ext uri="{BB962C8B-B14F-4D97-AF65-F5344CB8AC3E}">
        <p14:creationId xmlns:p14="http://schemas.microsoft.com/office/powerpoint/2010/main" val="1840907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Interactions –The Why 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of Organizing Systems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09600" y="2057400"/>
            <a:ext cx="8036719" cy="340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INTERACTIONS include any activity, function, or service supported by or enabled with respect to the resources in a collection or with respect the collection as a whole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The interaction of ACCESS is fundamental in any collection of resources –why would you collect and organize resources you didn’t expect to access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397801175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804788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The Most Generic Interactions</a:t>
            </a:r>
          </a:p>
        </p:txBody>
      </p:sp>
      <p:sp>
        <p:nvSpPr>
          <p:cNvPr id="16281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2E9AB7BD-48AF-4068-8394-CA6A0F623398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48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446484" y="2040434"/>
            <a:ext cx="8197453" cy="35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Finding</a:t>
            </a:r>
            <a:r>
              <a:rPr lang="en-US" sz="2800" dirty="0"/>
              <a:t> a resource that you know exists 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Identifying</a:t>
            </a:r>
            <a:r>
              <a:rPr lang="en-US" sz="2800" dirty="0"/>
              <a:t> a resource to make sure you have the one you were looking for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Selecting</a:t>
            </a:r>
            <a:r>
              <a:rPr lang="en-US" sz="2800" dirty="0"/>
              <a:t> a resource from a set of candidates in a collection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2800" dirty="0">
                <a:solidFill>
                  <a:srgbClr val="FF0000"/>
                </a:solidFill>
              </a:rPr>
              <a:t>Obtaining</a:t>
            </a:r>
            <a:r>
              <a:rPr lang="en-US" sz="2800" dirty="0"/>
              <a:t> the resource if what you have at this point is just a resource description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686A2-FAA0-47DF-9265-8313FC60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6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“Why” is much about “Who”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09600" y="2057400"/>
            <a:ext cx="8036719" cy="238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What interactions or services will be supported, and for whom?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Are the uses and users known or unknown?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 Are the users primarily people or computational processes? </a:t>
            </a:r>
          </a:p>
        </p:txBody>
      </p:sp>
    </p:spTree>
    <p:extLst>
      <p:ext uri="{BB962C8B-B14F-4D97-AF65-F5344CB8AC3E}">
        <p14:creationId xmlns:p14="http://schemas.microsoft.com/office/powerpoint/2010/main" val="11104783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56161145"/>
              </p:ext>
            </p:extLst>
          </p:nvPr>
        </p:nvGraphicFramePr>
        <p:xfrm>
          <a:off x="535391" y="381000"/>
          <a:ext cx="8325930" cy="446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25388" y="99646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Categorizing by Resource Type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05E6A2B2-9D3C-4BC7-9256-E855A19F1FA4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98496-AD07-4C31-A218-DAEEACD0DEF8}"/>
              </a:ext>
            </a:extLst>
          </p:cNvPr>
          <p:cNvSpPr txBox="1"/>
          <p:nvPr/>
        </p:nvSpPr>
        <p:spPr>
          <a:xfrm>
            <a:off x="473727" y="3811067"/>
            <a:ext cx="83259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languages have these “collective nouns” –</a:t>
            </a:r>
            <a:br>
              <a:rPr lang="en-US" sz="2800" dirty="0"/>
            </a:br>
            <a:r>
              <a:rPr lang="en-US" sz="2800" dirty="0"/>
              <a:t>-  words for “organized collections” and many others </a:t>
            </a:r>
            <a:br>
              <a:rPr lang="en-US" sz="2800" dirty="0"/>
            </a:br>
            <a:r>
              <a:rPr lang="en-US" sz="2800" dirty="0"/>
              <a:t>   that refer to a group whether or not it is organized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STOP AND THINK Self-test: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 fish, ants, birds, bees, ships, thieves</a:t>
            </a:r>
          </a:p>
        </p:txBody>
      </p:sp>
    </p:spTree>
    <p:extLst>
      <p:ext uri="{BB962C8B-B14F-4D97-AF65-F5344CB8AC3E}">
        <p14:creationId xmlns:p14="http://schemas.microsoft.com/office/powerpoint/2010/main" val="2510040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17612" y="762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Is “Who” Just You?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39042" y="1268959"/>
            <a:ext cx="8465916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Organizing systems that we create for our personal use will naturally embody our individual goals and preferences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But those used by more than one person or for more than one interaction must prioritize the users and the interactions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This means that the organizing system will be more efficient or create more value for some users than for others </a:t>
            </a:r>
            <a:endParaRPr lang="en-US" sz="2800" dirty="0">
              <a:latin typeface="UC Berkeley OS Sign"/>
              <a:sym typeface="UC Berkeley OS Sign"/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b="1" dirty="0">
                <a:solidFill>
                  <a:srgbClr val="FF0000"/>
                </a:solidFill>
                <a:latin typeface="UC Berkeley OS Sign"/>
                <a:sym typeface="UC Berkeley OS Sign"/>
              </a:rPr>
              <a:t>STOP AND TALK:  Which users and interactions get priorit</a:t>
            </a:r>
            <a:r>
              <a:rPr lang="en-US" sz="2800" b="1" dirty="0">
                <a:solidFill>
                  <a:srgbClr val="FF0000"/>
                </a:solidFill>
                <a:latin typeface="UC Berkeley OS Sign"/>
                <a:sym typeface="UC Berkeley OS Sign"/>
              </a:rPr>
              <a:t>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B5CCD-4C7B-47B4-8F1C-D05F62DA9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680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Organizing Birds for Scientists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7920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CB32CA1A-F25E-460B-B2CD-934936312F5B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51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pic>
        <p:nvPicPr>
          <p:cNvPr id="17920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1828354"/>
            <a:ext cx="6101209" cy="485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0" y="914178"/>
            <a:ext cx="6020842" cy="74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581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0628" y="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Organizing Birds for Birdwatchers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8125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7A225DD4-A867-4A20-8E3A-E7375ECBB74E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52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pic>
        <p:nvPicPr>
          <p:cNvPr id="181252" name="Picture 7" descr="DCA-Burger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3766"/>
            <a:ext cx="5284143" cy="463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82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59658" algn="l"/>
                <a:tab pos="1311502" algn="l"/>
                <a:tab pos="1972275" algn="l"/>
                <a:tab pos="2624119" algn="l"/>
                <a:tab pos="3284892" algn="l"/>
                <a:tab pos="3945666" algn="l"/>
                <a:tab pos="4597510" algn="l"/>
                <a:tab pos="5240424" algn="l"/>
                <a:tab pos="5910127" algn="l"/>
                <a:tab pos="6561971" algn="l"/>
                <a:tab pos="7231674" algn="l"/>
                <a:tab pos="7874589" algn="l"/>
              </a:tabLst>
            </a:pPr>
            <a:r>
              <a:rPr lang="en-US" sz="3600" b="1" dirty="0">
                <a:sym typeface="UC Berkeley OS Sign"/>
              </a:rPr>
              <a:t>Why =&gt; Bias in Organizing Systems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B3CFB77E-D811-49BB-BDAD-BF078EBBFA8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420686" y="1201491"/>
            <a:ext cx="8382744" cy="549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8" tIns="32144" rIns="64288" bIns="32144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Personal and cultural categories and organizing systems are highly biased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Creating institutional categories using more systematic processes does not prevent them from being biased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Indeed, the goal of institutional categories is often to impose or incentivize biases in interpretation or behavior  (deductibility of some types of expenses in the tax code) </a:t>
            </a:r>
            <a:r>
              <a:rPr lang="en-US" sz="3600" dirty="0">
                <a:solidFill>
                  <a:srgbClr val="FF0000"/>
                </a:solidFill>
                <a:latin typeface="UC Berkeley OS Sign"/>
              </a:rPr>
              <a:t>Other examples?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A8F9B-BD08-4AA2-A6F9-01E51D44A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87" y="129363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532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799" y="1295401"/>
            <a:ext cx="8025601" cy="5289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CAFE Categories: Find the Truck(s)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0" y="62484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(See sidebar near TDO 7.2.4)</a:t>
            </a:r>
          </a:p>
        </p:txBody>
      </p:sp>
    </p:spTree>
    <p:extLst>
      <p:ext uri="{BB962C8B-B14F-4D97-AF65-F5344CB8AC3E}">
        <p14:creationId xmlns:p14="http://schemas.microsoft.com/office/powerpoint/2010/main" val="345961877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579455" y="429222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Organizing Creates Winners and Losers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448A50E-7F6D-428A-88F8-8870F174DB6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46001" y="1652186"/>
            <a:ext cx="7540228" cy="520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 </a:t>
            </a:r>
            <a:r>
              <a:rPr lang="en-US" sz="3200" dirty="0"/>
              <a:t>Organizing systems embody the priorities and values of those designing them, yielding arrangements and interactions designed to control or change the behaviors of the users</a:t>
            </a:r>
          </a:p>
          <a:p>
            <a:pPr marL="617929" lvl="1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Priority queues</a:t>
            </a:r>
          </a:p>
          <a:p>
            <a:pPr marL="617929" lvl="1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Choice architecture, default values, other aspects of “behavioral economics”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Segregation and discrimination</a:t>
            </a:r>
          </a:p>
          <a:p>
            <a:pPr marL="160729" indent="-160729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40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11661859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ecurity lines at airpo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7" y="533400"/>
            <a:ext cx="448138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05399" y="3831336"/>
          <a:ext cx="3776334" cy="256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Image" r:id="rId5" imgW="2463492" imgH="1676190" progId="">
                  <p:embed/>
                </p:oleObj>
              </mc:Choice>
              <mc:Fallback>
                <p:oleObj name="Image" r:id="rId5" imgW="2463492" imgH="167619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399" y="3831336"/>
                        <a:ext cx="3776334" cy="2569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7640" y="3810000"/>
          <a:ext cx="455980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Image" r:id="rId7" imgW="3352381" imgH="1904762" progId="">
                  <p:embed/>
                </p:oleObj>
              </mc:Choice>
              <mc:Fallback>
                <p:oleObj name="Image" r:id="rId7" imgW="3352381" imgH="1904762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" y="3810000"/>
                        <a:ext cx="4559808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953000" y="990600"/>
            <a:ext cx="3962400" cy="162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2955"/>
              </a:buClr>
              <a:buSzPct val="44000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Winners and Losers in Airport Organizing Systems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0777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8707" cy="1190997"/>
          </a:xfrm>
        </p:spPr>
        <p:txBody>
          <a:bodyPr>
            <a:normAutofit/>
          </a:bodyPr>
          <a:lstStyle/>
          <a:p>
            <a:pPr fontAlgn="base">
              <a:lnSpc>
                <a:spcPct val="92000"/>
              </a:lnSpc>
              <a:spcAft>
                <a:spcPct val="0"/>
              </a:spcAft>
              <a:buClr>
                <a:srgbClr val="002955"/>
              </a:buClr>
              <a:buSzPct val="44000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When Is It Being Organized?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882E7D5D-64FD-4CD9-97A4-B9340E9AB3E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704414" y="1143000"/>
            <a:ext cx="7466707" cy="541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100" dirty="0">
              <a:latin typeface="UC Berkeley OS Sign"/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When the resource is created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When it is added to some collection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Just in time when it is about to be used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All the time - continuous or incremental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>
                <a:latin typeface="UC Berkeley OS Sign"/>
              </a:rPr>
              <a:t>Never  </a:t>
            </a:r>
            <a:r>
              <a:rPr lang="en-US" sz="3600" dirty="0">
                <a:solidFill>
                  <a:srgbClr val="FF0000"/>
                </a:solidFill>
                <a:latin typeface="UC Berkeley OS Sign"/>
              </a:rPr>
              <a:t>(when would we never organize?)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EEA45-94C1-4D1C-8717-37516998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520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Organizing “On the Way In”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84383" y="1447800"/>
            <a:ext cx="8036719" cy="4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Whenever we select a resource for inclusion in an organizing system, describe it, or arrange it according to an organizing principle, we (should) have an interaction in mind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We include a resource in our system because our users will need it; we assign a resource to one or more categories to help our users find it, understand it, and connect it with other resources in a meaningful way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TDO calls this “organizing on the way in”</a:t>
            </a:r>
          </a:p>
        </p:txBody>
      </p:sp>
    </p:spTree>
    <p:extLst>
      <p:ext uri="{BB962C8B-B14F-4D97-AF65-F5344CB8AC3E}">
        <p14:creationId xmlns:p14="http://schemas.microsoft.com/office/powerpoint/2010/main" val="396590103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63" y="26789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ja-JP" altLang="en-US" sz="3600" b="1" dirty="0"/>
              <a:t>“</a:t>
            </a:r>
            <a:r>
              <a:rPr lang="en-US" altLang="ja-JP" sz="3600" b="1" dirty="0"/>
              <a:t>Just in Case</a:t>
            </a:r>
            <a:r>
              <a:rPr lang="ja-JP" altLang="en-US" sz="3600" b="1" dirty="0"/>
              <a:t>”</a:t>
            </a:r>
            <a:r>
              <a:rPr lang="en-US" altLang="ja-JP" sz="3600" b="1" dirty="0"/>
              <a:t> Organization</a:t>
            </a:r>
            <a:br>
              <a:rPr lang="en-US" altLang="ja-JP" sz="3600" b="1" dirty="0"/>
            </a:br>
            <a:endParaRPr lang="en-US" sz="3600" b="1" dirty="0">
              <a:sym typeface="UC Berkeley OS Sign"/>
            </a:endParaRPr>
          </a:p>
        </p:txBody>
      </p:sp>
      <p:pic>
        <p:nvPicPr>
          <p:cNvPr id="46083" name="Content Placeholder 8" descr="FilerOffic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0797" y="1071562"/>
            <a:ext cx="7681764" cy="5549801"/>
          </a:xfrm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E54469C7-7244-44E3-A4C4-9AA6CCE2A1F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1371035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09327090"/>
              </p:ext>
            </p:extLst>
          </p:nvPr>
        </p:nvGraphicFramePr>
        <p:xfrm>
          <a:off x="284633" y="879574"/>
          <a:ext cx="8573616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7" name="Rectangle 1"/>
          <p:cNvSpPr>
            <a:spLocks noGrp="1" noChangeArrowheads="1"/>
          </p:cNvSpPr>
          <p:nvPr>
            <p:ph type="title"/>
          </p:nvPr>
        </p:nvSpPr>
        <p:spPr>
          <a:xfrm>
            <a:off x="285751" y="547501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Categorizing by Purpose: Resource Preservation as </a:t>
            </a:r>
            <a:r>
              <a:rPr lang="en-US" sz="4000" b="1" dirty="0">
                <a:solidFill>
                  <a:srgbClr val="FF0000"/>
                </a:solidFill>
              </a:rPr>
              <a:t>Means vs. End</a:t>
            </a:r>
            <a:endParaRPr lang="en-US" sz="4000" b="1" dirty="0">
              <a:solidFill>
                <a:srgbClr val="FF0000"/>
              </a:solidFill>
              <a:sym typeface="UC Berkeley OS Sign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99F6D396-EE4C-4EEA-A695-BF250B35A6B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789B2-C433-4D62-8C54-D6AD9D436977}"/>
              </a:ext>
            </a:extLst>
          </p:cNvPr>
          <p:cNvSpPr txBox="1"/>
          <p:nvPr/>
        </p:nvSpPr>
        <p:spPr>
          <a:xfrm>
            <a:off x="853440" y="571681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Preserve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35F88-7479-4CE8-B801-EAEDEDB6FF53}"/>
              </a:ext>
            </a:extLst>
          </p:cNvPr>
          <p:cNvSpPr txBox="1"/>
          <p:nvPr/>
        </p:nvSpPr>
        <p:spPr>
          <a:xfrm>
            <a:off x="4622647" y="5501372"/>
            <a:ext cx="4563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Preserve the institution that creates or uses the resources</a:t>
            </a:r>
          </a:p>
        </p:txBody>
      </p:sp>
    </p:spTree>
    <p:extLst>
      <p:ext uri="{BB962C8B-B14F-4D97-AF65-F5344CB8AC3E}">
        <p14:creationId xmlns:p14="http://schemas.microsoft.com/office/powerpoint/2010/main" val="164729337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392906" y="21431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Postponing Organization</a:t>
            </a:r>
            <a:br>
              <a:rPr lang="en-US" sz="3600" b="1" dirty="0"/>
            </a:br>
            <a:endParaRPr lang="en-US" sz="3600" b="1" dirty="0">
              <a:sym typeface="UC Berkeley OS Sign"/>
            </a:endParaRPr>
          </a:p>
        </p:txBody>
      </p:sp>
      <p:pic>
        <p:nvPicPr>
          <p:cNvPr id="47107" name="Content Placeholder 9" descr="PilerOffice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6578" y="1017985"/>
            <a:ext cx="6700615" cy="5667003"/>
          </a:xfrm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F41846A9-BBAE-4CB3-A24E-65A40F3BA0B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24739837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587128" y="49044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Organizing “On the Way Out”</a:t>
            </a:r>
          </a:p>
        </p:txBody>
      </p:sp>
      <p:sp>
        <p:nvSpPr>
          <p:cNvPr id="189443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86DB5909-2C45-4A33-8C3F-59B9A77A844D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61</a:t>
            </a:fld>
            <a:endParaRPr lang="en-US" altLang="en-US" sz="1477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26654" y="964406"/>
            <a:ext cx="8228707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If a collection of resources isn’t organized to support our desired interactions, computational techniques can re-organize them (if they are digital) or their digital resource descriptions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… by indexing, searching, sorting, transforming, translating, labeling, categorizing, combining, summarizing… (IR, ML, NLP)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This doesn’t always mean that the collection was organized poorly; it might just be organized for different interactions than the ones we want</a:t>
            </a:r>
          </a:p>
          <a:p>
            <a:pPr marL="160721" indent="-160721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200" dirty="0">
                <a:latin typeface="UC Berkeley OS Sign"/>
                <a:sym typeface="UC Berkeley OS Sign"/>
              </a:rPr>
              <a:t>TDO calls this “organizing on the way out”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61122-5D56-4D78-A462-388130B7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2" y="49044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958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Who or What Is Organizing?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467694" y="1419597"/>
            <a:ext cx="8304609" cy="47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Authors or creators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Professional organizers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Users </a:t>
            </a:r>
            <a:r>
              <a:rPr lang="ja-JP" altLang="en-US" sz="3600" dirty="0">
                <a:latin typeface="UC Berkeley OS Sign"/>
              </a:rPr>
              <a:t>“</a:t>
            </a:r>
            <a:r>
              <a:rPr lang="en-US" altLang="ja-JP" sz="3600" dirty="0">
                <a:latin typeface="UC Berkeley OS Sign"/>
              </a:rPr>
              <a:t>in the wild</a:t>
            </a:r>
            <a:r>
              <a:rPr lang="ja-JP" altLang="en-US" sz="3600" dirty="0">
                <a:latin typeface="UC Berkeley OS Sign"/>
              </a:rPr>
              <a:t>”</a:t>
            </a:r>
            <a:endParaRPr lang="en-US" altLang="ja-JP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Users "in institutional contexts</a:t>
            </a:r>
            <a:r>
              <a:rPr lang="ja-JP" altLang="en-US" sz="3600" dirty="0">
                <a:latin typeface="UC Berkeley OS Sign"/>
              </a:rPr>
              <a:t>“</a:t>
            </a:r>
            <a:endParaRPr lang="en-US" altLang="ja-JP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600" dirty="0">
                <a:latin typeface="UC Berkeley OS Sign"/>
              </a:rPr>
              <a:t>Automated or computerized processes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5BB4A0-92D9-4396-ADA8-691FE6D1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7" y="106269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109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Where is it Organized?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495797"/>
            <a:ext cx="6477000" cy="512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Resources can be organized in physical arrangements that: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enforce efficiency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 or reward exploration</a:t>
            </a:r>
          </a:p>
          <a:p>
            <a:pPr marL="160729" lvl="0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Resource arrangements can encourage or discourage interactions between people, to create a sense of freedom, security, or confinement (compare offices, cubicles, open floor plan)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019B9-760D-4FDE-8B71-7CFF065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2463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66303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Where is it Organized?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533400" y="1066800"/>
            <a:ext cx="8304609" cy="50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lnSpc>
                <a:spcPct val="93000"/>
              </a:lnSpc>
              <a:buFont typeface="Arial" pitchFamily="34" charset="0"/>
              <a:buChar char="•"/>
            </a:pPr>
            <a:r>
              <a:rPr lang="en-US" sz="3100" dirty="0">
                <a:latin typeface="UC Berkeley OS Sign"/>
              </a:rPr>
              <a:t>Physical locations can enable or constrain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53" y="1941672"/>
            <a:ext cx="6781800" cy="465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93965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sym typeface="UC Berkeley OS Sign"/>
              </a:rPr>
              <a:t>Where Digital Resources Are Organized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761999" y="1447800"/>
            <a:ext cx="6858001" cy="436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For digital resources, where they are organized is often invisible or irrelevant except…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When that would be bad for business</a:t>
            </a:r>
          </a:p>
          <a:p>
            <a:pPr marL="617929" lvl="2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dirty="0"/>
              <a:t>When the law constrains how or what information is organized</a:t>
            </a:r>
            <a:endParaRPr lang="en-US" sz="3600" dirty="0">
              <a:latin typeface="UC Berkeley OS Sign"/>
            </a:endParaRPr>
          </a:p>
          <a:p>
            <a:pPr>
              <a:lnSpc>
                <a:spcPct val="93000"/>
              </a:lnSpc>
              <a:buFont typeface="Arial" pitchFamily="34" charset="0"/>
              <a:buChar char="•"/>
            </a:pPr>
            <a:endParaRPr lang="en-US" sz="280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406461524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93812" y="685800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SUMMARY: The 6 Dimensions of 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an Organizing System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C12320F5-D511-4A0A-BD3A-14D56C638F7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66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800" y="2362200"/>
            <a:ext cx="8036719" cy="4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What Is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Why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How Much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When Is It Being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Who (or What) is Organizing It?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Where is it Organized?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defRPr/>
            </a:pPr>
            <a:endParaRPr lang="en-US" sz="3600" kern="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46533671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93812" y="685800"/>
            <a:ext cx="8228707" cy="1190997"/>
          </a:xfrm>
        </p:spPr>
        <p:txBody>
          <a:bodyPr rtlCol="0">
            <a:no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For Next Time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/>
          <a:lstStyle/>
          <a:p>
            <a:pPr algn="ctr" defTabSz="914306">
              <a:defRPr/>
            </a:pPr>
            <a:fld id="{C12320F5-D511-4A0A-BD3A-14D56C638F71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 defTabSz="914306">
                <a:defRPr/>
              </a:pPr>
              <a:t>67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800" y="2362200"/>
            <a:ext cx="8036719" cy="433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4" tIns="32142" rIns="64284" bIns="32142">
            <a:spAutoFit/>
          </a:bodyPr>
          <a:lstStyle/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Read some more case studies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Do the homework assignment to practice comparing and contrasting organizing systems  in diverse domains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r>
              <a:rPr lang="en-US" sz="3600" kern="0" dirty="0">
                <a:latin typeface="UC Berkeley OS Sign"/>
              </a:rPr>
              <a:t>Sign up for “10 minutes Bob Zoom”</a:t>
            </a: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buFont typeface="+mj-lt"/>
              <a:buAutoNum type="arabicPeriod"/>
              <a:defRPr/>
            </a:pPr>
            <a:endParaRPr lang="en-US" sz="3600" kern="0" dirty="0">
              <a:latin typeface="UC Berkeley OS Sign"/>
            </a:endParaRPr>
          </a:p>
          <a:p>
            <a:pPr marL="522368" indent="-522368" eaLnBrk="0" hangingPunct="0">
              <a:lnSpc>
                <a:spcPct val="93000"/>
              </a:lnSpc>
              <a:spcBef>
                <a:spcPts val="1266"/>
              </a:spcBef>
              <a:defRPr/>
            </a:pPr>
            <a:endParaRPr lang="en-US" sz="3600" kern="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5672210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3E89-6DA8-437C-A873-E6FB77C2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Stop and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EA56-03EE-4845-B62A-3713CEA9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8229600" cy="4144962"/>
          </a:xfrm>
        </p:spPr>
        <p:txBody>
          <a:bodyPr>
            <a:normAutofit fontScale="62500" lnSpcReduction="20000"/>
          </a:bodyPr>
          <a:lstStyle/>
          <a:p>
            <a:pPr marL="0" indent="0" algn="ctr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r>
              <a:rPr lang="en-US" sz="8000" b="1" i="1" kern="0" dirty="0">
                <a:latin typeface="UC Berkeley OS Sign"/>
              </a:rPr>
              <a:t>Define “library” as a category of organizing systems</a:t>
            </a:r>
          </a:p>
          <a:p>
            <a:pPr marL="0" indent="0" algn="ctr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b="1" i="1" kern="0" dirty="0">
              <a:latin typeface="UC Berkeley OS Sign"/>
            </a:endParaRPr>
          </a:p>
          <a:p>
            <a:pPr marL="0" indent="0" algn="ctr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r>
              <a:rPr lang="en-US" sz="8000" b="1" i="1" kern="0" dirty="0">
                <a:latin typeface="UC Berkeley OS Sign"/>
              </a:rPr>
              <a:t>Don’t think about any specific library … consider all libraries</a:t>
            </a:r>
          </a:p>
          <a:p>
            <a:pPr marL="0" indent="0" eaLnBrk="0" hangingPunct="0">
              <a:lnSpc>
                <a:spcPct val="93000"/>
              </a:lnSpc>
              <a:spcBef>
                <a:spcPts val="1266"/>
              </a:spcBef>
              <a:buNone/>
              <a:defRPr/>
            </a:pPr>
            <a:endParaRPr lang="en-US" sz="8000" kern="0" dirty="0">
              <a:latin typeface="UC Berkeley OS Sign"/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0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516164" y="256514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Library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64DC25B-672C-4A5C-A308-3154D6FFD2D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841" y="1219200"/>
            <a:ext cx="7022317" cy="3932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00E3C-5DE9-4E99-9EA7-E04D749C1DF4}"/>
              </a:ext>
            </a:extLst>
          </p:cNvPr>
          <p:cNvSpPr txBox="1"/>
          <p:nvPr/>
        </p:nvSpPr>
        <p:spPr>
          <a:xfrm>
            <a:off x="931222" y="5429953"/>
            <a:ext cx="7151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told you not to think of any specific library, but you probably couldn’t help yourself and thought of the main Berkeley library</a:t>
            </a:r>
          </a:p>
        </p:txBody>
      </p:sp>
    </p:spTree>
    <p:extLst>
      <p:ext uri="{BB962C8B-B14F-4D97-AF65-F5344CB8AC3E}">
        <p14:creationId xmlns:p14="http://schemas.microsoft.com/office/powerpoint/2010/main" val="30306708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51216" y="40184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/>
              <a:t>A Library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B2E8E06-E5AF-4AE7-9A9A-376173064CC0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2503" y="1014524"/>
            <a:ext cx="6796667" cy="4346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C38CBA-72EB-4B04-B7F8-448A6E793D30}"/>
              </a:ext>
            </a:extLst>
          </p:cNvPr>
          <p:cNvSpPr/>
          <p:nvPr/>
        </p:nvSpPr>
        <p:spPr>
          <a:xfrm>
            <a:off x="855569" y="5626819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/>
              <a:t>Or you might have thought of the reading room</a:t>
            </a:r>
            <a:br>
              <a:rPr lang="en-US" sz="2400" dirty="0"/>
            </a:br>
            <a:r>
              <a:rPr lang="en-US" sz="2400" dirty="0"/>
              <a:t> in the main library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0268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2504</Words>
  <Application>Microsoft Office PowerPoint</Application>
  <PresentationFormat>On-screen Show (4:3)</PresentationFormat>
  <Paragraphs>377</Paragraphs>
  <Slides>67</Slides>
  <Notes>67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UC Berkeley OS Sign</vt:lpstr>
      <vt:lpstr>Wingdings</vt:lpstr>
      <vt:lpstr>Office Theme</vt:lpstr>
      <vt:lpstr>Image</vt:lpstr>
      <vt:lpstr>CogSci 150 “Sensemaking and Organizing” Spring 2021</vt:lpstr>
      <vt:lpstr>PowerPoint Presentation</vt:lpstr>
      <vt:lpstr>They are all  “Organizing Systems”</vt:lpstr>
      <vt:lpstr>Organizing Organizing Systems</vt:lpstr>
      <vt:lpstr>Categorizing by Resource Type</vt:lpstr>
      <vt:lpstr>Categorizing by Purpose: Resource Preservation as Means vs. End</vt:lpstr>
      <vt:lpstr>Stop and Think</vt:lpstr>
      <vt:lpstr>A Library</vt:lpstr>
      <vt:lpstr>A Library</vt:lpstr>
      <vt:lpstr>What Is a Library?</vt:lpstr>
      <vt:lpstr>Is a Bookmobile a Library?</vt:lpstr>
      <vt:lpstr>A Library for Tools?</vt:lpstr>
      <vt:lpstr>Is a “Seed Library” Really a Library?</vt:lpstr>
      <vt:lpstr>A “Seed Library” for Information?</vt:lpstr>
      <vt:lpstr>Stop and Think</vt:lpstr>
      <vt:lpstr>What Is a Museum? (Wikipedia definition) </vt:lpstr>
      <vt:lpstr>Stop and Think</vt:lpstr>
      <vt:lpstr>Some College Museums  Lend Art to Students</vt:lpstr>
      <vt:lpstr>Category Thinking  about Organizing Resources</vt:lpstr>
      <vt:lpstr>Consequences of Category Thinking</vt:lpstr>
      <vt:lpstr>A “Design Space” or  “Dimensional” Perspective</vt:lpstr>
      <vt:lpstr>Analogical and  “White Space”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Cirque du Soleil == Human Theme Park? </vt:lpstr>
      <vt:lpstr>Williamsburg == Human Theme Park? == Living History Museum? </vt:lpstr>
      <vt:lpstr>How are cemeteries like museums? How do they differ?  What are the organizing principles in cemeteries?</vt:lpstr>
      <vt:lpstr>Consequences of  Design Space / Dimensional Thinking</vt:lpstr>
      <vt:lpstr>The 6 Dimensions of  an Organizing System</vt:lpstr>
      <vt:lpstr>Resources:</vt:lpstr>
      <vt:lpstr>PowerPoint Presentation</vt:lpstr>
      <vt:lpstr>PowerPoint Presentation</vt:lpstr>
      <vt:lpstr>Resource</vt:lpstr>
      <vt:lpstr> What Is Being Organized?</vt:lpstr>
      <vt:lpstr>Resource Granularity:  How Many Things is a Car?</vt:lpstr>
      <vt:lpstr>How Many Things is a Book?</vt:lpstr>
      <vt:lpstr>Describing and Organizing  Classes of Things (1) </vt:lpstr>
      <vt:lpstr>Describing and Organizing  Classes of Things (2) </vt:lpstr>
      <vt:lpstr>“Category Categories” for People (1) </vt:lpstr>
      <vt:lpstr>“Category Categories” for People (2) </vt:lpstr>
      <vt:lpstr>Understanding  Categories</vt:lpstr>
      <vt:lpstr>Yield or Not?</vt:lpstr>
      <vt:lpstr>Yield or Not?</vt:lpstr>
      <vt:lpstr>Interactions –The Why  of Organizing Systems</vt:lpstr>
      <vt:lpstr>The Most Generic Interactions</vt:lpstr>
      <vt:lpstr> “Why” is much about “Who”</vt:lpstr>
      <vt:lpstr> Is “Who” Just You?</vt:lpstr>
      <vt:lpstr>Organizing Birds for Scientists</vt:lpstr>
      <vt:lpstr>Organizing Birds for Birdwatchers</vt:lpstr>
      <vt:lpstr>Why =&gt; Bias in Organizing Systems</vt:lpstr>
      <vt:lpstr>CAFE Categories: Find the Truck(s)</vt:lpstr>
      <vt:lpstr>Organizing Creates Winners and Losers</vt:lpstr>
      <vt:lpstr>PowerPoint Presentation</vt:lpstr>
      <vt:lpstr>When Is It Being Organized?</vt:lpstr>
      <vt:lpstr>Organizing “On the Way In”</vt:lpstr>
      <vt:lpstr>“Just in Case” Organization </vt:lpstr>
      <vt:lpstr>Postponing Organization </vt:lpstr>
      <vt:lpstr>Organizing “On the Way Out”</vt:lpstr>
      <vt:lpstr>Who or What Is Organizing?</vt:lpstr>
      <vt:lpstr>Where is it Organized?</vt:lpstr>
      <vt:lpstr>Where is it Organized?</vt:lpstr>
      <vt:lpstr>Where Digital Resources Are Organized</vt:lpstr>
      <vt:lpstr>SUMMARY: The 6 Dimensions of  an Organizing System</vt:lpstr>
      <vt:lpstr>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2017-10-26T16:02:22Z</dcterms:created>
  <dcterms:modified xsi:type="dcterms:W3CDTF">2021-01-20T19:44:27Z</dcterms:modified>
</cp:coreProperties>
</file>