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526" r:id="rId2"/>
    <p:sldId id="396" r:id="rId3"/>
    <p:sldId id="434" r:id="rId4"/>
    <p:sldId id="435" r:id="rId5"/>
    <p:sldId id="658" r:id="rId6"/>
    <p:sldId id="583" r:id="rId7"/>
    <p:sldId id="523" r:id="rId8"/>
    <p:sldId id="659" r:id="rId9"/>
    <p:sldId id="508" r:id="rId10"/>
    <p:sldId id="509" r:id="rId11"/>
    <p:sldId id="510" r:id="rId12"/>
    <p:sldId id="507" r:id="rId13"/>
    <p:sldId id="339" r:id="rId14"/>
    <p:sldId id="485" r:id="rId15"/>
    <p:sldId id="481" r:id="rId16"/>
    <p:sldId id="482" r:id="rId17"/>
    <p:sldId id="483" r:id="rId18"/>
    <p:sldId id="484" r:id="rId19"/>
    <p:sldId id="342" r:id="rId20"/>
    <p:sldId id="512" r:id="rId21"/>
    <p:sldId id="514" r:id="rId22"/>
    <p:sldId id="511" r:id="rId23"/>
    <p:sldId id="522" r:id="rId24"/>
    <p:sldId id="661" r:id="rId25"/>
    <p:sldId id="432" r:id="rId26"/>
    <p:sldId id="670" r:id="rId27"/>
    <p:sldId id="441" r:id="rId28"/>
    <p:sldId id="662" r:id="rId29"/>
    <p:sldId id="518" r:id="rId30"/>
    <p:sldId id="442" r:id="rId31"/>
    <p:sldId id="665" r:id="rId32"/>
    <p:sldId id="398" r:id="rId33"/>
    <p:sldId id="561" r:id="rId34"/>
    <p:sldId id="562" r:id="rId35"/>
    <p:sldId id="564" r:id="rId36"/>
    <p:sldId id="563" r:id="rId37"/>
    <p:sldId id="443" r:id="rId38"/>
    <p:sldId id="444" r:id="rId39"/>
    <p:sldId id="445" r:id="rId40"/>
    <p:sldId id="492" r:id="rId41"/>
    <p:sldId id="584" r:id="rId42"/>
    <p:sldId id="566" r:id="rId43"/>
    <p:sldId id="567" r:id="rId44"/>
    <p:sldId id="555" r:id="rId45"/>
    <p:sldId id="568" r:id="rId46"/>
    <p:sldId id="569" r:id="rId47"/>
    <p:sldId id="570" r:id="rId48"/>
    <p:sldId id="571" r:id="rId49"/>
    <p:sldId id="572" r:id="rId50"/>
    <p:sldId id="574" r:id="rId51"/>
    <p:sldId id="576" r:id="rId52"/>
    <p:sldId id="577" r:id="rId53"/>
    <p:sldId id="578" r:id="rId54"/>
    <p:sldId id="575" r:id="rId55"/>
    <p:sldId id="579" r:id="rId56"/>
    <p:sldId id="657" r:id="rId57"/>
    <p:sldId id="663" r:id="rId58"/>
    <p:sldId id="664" r:id="rId59"/>
    <p:sldId id="672" r:id="rId60"/>
    <p:sldId id="666" r:id="rId61"/>
    <p:sldId id="667" r:id="rId62"/>
    <p:sldId id="668" r:id="rId63"/>
    <p:sldId id="669" r:id="rId64"/>
    <p:sldId id="671" r:id="rId65"/>
    <p:sldId id="645" r:id="rId66"/>
    <p:sldId id="646" r:id="rId6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F3F3"/>
    <a:srgbClr val="EC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9" autoAdjust="0"/>
    <p:restoredTop sz="65784" autoAdjust="0"/>
  </p:normalViewPr>
  <p:slideViewPr>
    <p:cSldViewPr>
      <p:cViewPr varScale="1">
        <p:scale>
          <a:sx n="63" d="100"/>
          <a:sy n="63" d="100"/>
        </p:scale>
        <p:origin x="1677" y="39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71" d="100"/>
          <a:sy n="71" d="100"/>
        </p:scale>
        <p:origin x="2820" y="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A6D539-E2D2-414C-809F-94BEBB3A194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5656F0-2F0C-4DE4-B272-9093C25ECC2F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Mother</a:t>
          </a:r>
        </a:p>
      </dgm:t>
    </dgm:pt>
    <dgm:pt modelId="{32E5AE08-3106-4BB9-8E40-33067EF4B069}" type="parTrans" cxnId="{3AC90C42-8633-4825-8E43-B0ECD1810719}">
      <dgm:prSet/>
      <dgm:spPr/>
      <dgm:t>
        <a:bodyPr/>
        <a:lstStyle/>
        <a:p>
          <a:endParaRPr lang="en-US"/>
        </a:p>
      </dgm:t>
    </dgm:pt>
    <dgm:pt modelId="{28EE9D24-9DAB-4DD1-8954-0C8C4DD8B017}" type="sibTrans" cxnId="{3AC90C42-8633-4825-8E43-B0ECD1810719}">
      <dgm:prSet/>
      <dgm:spPr/>
      <dgm:t>
        <a:bodyPr/>
        <a:lstStyle/>
        <a:p>
          <a:endParaRPr lang="en-US"/>
        </a:p>
      </dgm:t>
    </dgm:pt>
    <dgm:pt modelId="{37E36482-6662-4BA1-B77A-03647C39706D}">
      <dgm:prSet phldrT="[Text]"/>
      <dgm:spPr/>
      <dgm:t>
        <a:bodyPr/>
        <a:lstStyle/>
        <a:p>
          <a:r>
            <a:rPr lang="en-US" dirty="0"/>
            <a:t>Mary</a:t>
          </a:r>
        </a:p>
      </dgm:t>
    </dgm:pt>
    <dgm:pt modelId="{34FA425C-F654-4F6C-872F-5907BB9D6A26}" type="parTrans" cxnId="{42DBC914-177A-4EAC-A23D-EB67FDC432DA}">
      <dgm:prSet/>
      <dgm:spPr/>
      <dgm:t>
        <a:bodyPr/>
        <a:lstStyle/>
        <a:p>
          <a:endParaRPr lang="en-US"/>
        </a:p>
      </dgm:t>
    </dgm:pt>
    <dgm:pt modelId="{790B3362-F2C6-4584-BB54-9A1F376A9C01}" type="sibTrans" cxnId="{42DBC914-177A-4EAC-A23D-EB67FDC432DA}">
      <dgm:prSet/>
      <dgm:spPr/>
      <dgm:t>
        <a:bodyPr/>
        <a:lstStyle/>
        <a:p>
          <a:endParaRPr lang="en-US"/>
        </a:p>
      </dgm:t>
    </dgm:pt>
    <dgm:pt modelId="{FE1FC758-FB85-47BC-90CD-0C0F9C4CBEC9}">
      <dgm:prSet phldrT="[Text]"/>
      <dgm:spPr/>
      <dgm:t>
        <a:bodyPr/>
        <a:lstStyle/>
        <a:p>
          <a:r>
            <a:rPr lang="en-US" dirty="0"/>
            <a:t>Sue</a:t>
          </a:r>
        </a:p>
      </dgm:t>
    </dgm:pt>
    <dgm:pt modelId="{62125E8D-4BCD-4316-9C6A-1DDFF7634F68}" type="parTrans" cxnId="{46C5BB4F-1504-4664-A036-CAA11F08B7E3}">
      <dgm:prSet/>
      <dgm:spPr/>
      <dgm:t>
        <a:bodyPr/>
        <a:lstStyle/>
        <a:p>
          <a:endParaRPr lang="en-US"/>
        </a:p>
      </dgm:t>
    </dgm:pt>
    <dgm:pt modelId="{C78BC054-9455-44AB-957B-2B93431BCAB9}" type="sibTrans" cxnId="{46C5BB4F-1504-4664-A036-CAA11F08B7E3}">
      <dgm:prSet/>
      <dgm:spPr/>
      <dgm:t>
        <a:bodyPr/>
        <a:lstStyle/>
        <a:p>
          <a:endParaRPr lang="en-US"/>
        </a:p>
      </dgm:t>
    </dgm:pt>
    <dgm:pt modelId="{CD806BFB-4DF1-4123-966B-2E6DA39A8CA7}" type="pres">
      <dgm:prSet presAssocID="{F0A6D539-E2D2-414C-809F-94BEBB3A19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710464D-53B5-4581-8B14-A4D08112AB3F}" type="pres">
      <dgm:prSet presAssocID="{2C5656F0-2F0C-4DE4-B272-9093C25ECC2F}" presName="hierRoot1" presStyleCnt="0">
        <dgm:presLayoutVars>
          <dgm:hierBranch val="init"/>
        </dgm:presLayoutVars>
      </dgm:prSet>
      <dgm:spPr/>
    </dgm:pt>
    <dgm:pt modelId="{9332E1DB-8805-4907-86DF-45AF2CC8E002}" type="pres">
      <dgm:prSet presAssocID="{2C5656F0-2F0C-4DE4-B272-9093C25ECC2F}" presName="rootComposite1" presStyleCnt="0"/>
      <dgm:spPr/>
    </dgm:pt>
    <dgm:pt modelId="{3AD4D3C7-ABD1-41AC-867F-1201B4D6BCCB}" type="pres">
      <dgm:prSet presAssocID="{2C5656F0-2F0C-4DE4-B272-9093C25ECC2F}" presName="rootText1" presStyleLbl="node0" presStyleIdx="0" presStyleCnt="1">
        <dgm:presLayoutVars>
          <dgm:chPref val="3"/>
        </dgm:presLayoutVars>
      </dgm:prSet>
      <dgm:spPr/>
    </dgm:pt>
    <dgm:pt modelId="{778ABE74-FECE-4581-8807-D2FA7D8B5B39}" type="pres">
      <dgm:prSet presAssocID="{2C5656F0-2F0C-4DE4-B272-9093C25ECC2F}" presName="rootConnector1" presStyleLbl="node1" presStyleIdx="0" presStyleCnt="0"/>
      <dgm:spPr/>
    </dgm:pt>
    <dgm:pt modelId="{46CBC3B7-B9BD-487C-8E17-A798AEC09A8E}" type="pres">
      <dgm:prSet presAssocID="{2C5656F0-2F0C-4DE4-B272-9093C25ECC2F}" presName="hierChild2" presStyleCnt="0"/>
      <dgm:spPr/>
    </dgm:pt>
    <dgm:pt modelId="{D83F8475-301E-4404-B117-890376C9D660}" type="pres">
      <dgm:prSet presAssocID="{34FA425C-F654-4F6C-872F-5907BB9D6A26}" presName="Name37" presStyleLbl="parChTrans1D2" presStyleIdx="0" presStyleCnt="2"/>
      <dgm:spPr/>
    </dgm:pt>
    <dgm:pt modelId="{9F222600-B180-4B77-BB8A-70C1868832E2}" type="pres">
      <dgm:prSet presAssocID="{37E36482-6662-4BA1-B77A-03647C39706D}" presName="hierRoot2" presStyleCnt="0">
        <dgm:presLayoutVars>
          <dgm:hierBranch val="init"/>
        </dgm:presLayoutVars>
      </dgm:prSet>
      <dgm:spPr/>
    </dgm:pt>
    <dgm:pt modelId="{493E9A5D-C8CC-4EAD-8C6D-B587C02C40FA}" type="pres">
      <dgm:prSet presAssocID="{37E36482-6662-4BA1-B77A-03647C39706D}" presName="rootComposite" presStyleCnt="0"/>
      <dgm:spPr/>
    </dgm:pt>
    <dgm:pt modelId="{52774CAA-0928-4D3B-A74F-72EA03AF180A}" type="pres">
      <dgm:prSet presAssocID="{37E36482-6662-4BA1-B77A-03647C39706D}" presName="rootText" presStyleLbl="node2" presStyleIdx="0" presStyleCnt="2">
        <dgm:presLayoutVars>
          <dgm:chPref val="3"/>
        </dgm:presLayoutVars>
      </dgm:prSet>
      <dgm:spPr/>
    </dgm:pt>
    <dgm:pt modelId="{40F158A1-2D9A-45B5-822C-4C303E101377}" type="pres">
      <dgm:prSet presAssocID="{37E36482-6662-4BA1-B77A-03647C39706D}" presName="rootConnector" presStyleLbl="node2" presStyleIdx="0" presStyleCnt="2"/>
      <dgm:spPr/>
    </dgm:pt>
    <dgm:pt modelId="{FA07CBF4-EA48-4DC6-B560-BB6576C60AC7}" type="pres">
      <dgm:prSet presAssocID="{37E36482-6662-4BA1-B77A-03647C39706D}" presName="hierChild4" presStyleCnt="0"/>
      <dgm:spPr/>
    </dgm:pt>
    <dgm:pt modelId="{2D9D4B1D-F17E-4169-B050-7AF5D1D9FC64}" type="pres">
      <dgm:prSet presAssocID="{37E36482-6662-4BA1-B77A-03647C39706D}" presName="hierChild5" presStyleCnt="0"/>
      <dgm:spPr/>
    </dgm:pt>
    <dgm:pt modelId="{42CB3625-6C8D-4709-B5EF-303FAD8885D7}" type="pres">
      <dgm:prSet presAssocID="{62125E8D-4BCD-4316-9C6A-1DDFF7634F68}" presName="Name37" presStyleLbl="parChTrans1D2" presStyleIdx="1" presStyleCnt="2"/>
      <dgm:spPr/>
    </dgm:pt>
    <dgm:pt modelId="{3084F046-98E1-44E2-8BF1-0896D57C8B1E}" type="pres">
      <dgm:prSet presAssocID="{FE1FC758-FB85-47BC-90CD-0C0F9C4CBEC9}" presName="hierRoot2" presStyleCnt="0">
        <dgm:presLayoutVars>
          <dgm:hierBranch val="init"/>
        </dgm:presLayoutVars>
      </dgm:prSet>
      <dgm:spPr/>
    </dgm:pt>
    <dgm:pt modelId="{EC6D0382-5D74-4AEA-A73E-5D233949D3F4}" type="pres">
      <dgm:prSet presAssocID="{FE1FC758-FB85-47BC-90CD-0C0F9C4CBEC9}" presName="rootComposite" presStyleCnt="0"/>
      <dgm:spPr/>
    </dgm:pt>
    <dgm:pt modelId="{5BEA3766-5CDC-4513-9436-5C48E829230D}" type="pres">
      <dgm:prSet presAssocID="{FE1FC758-FB85-47BC-90CD-0C0F9C4CBEC9}" presName="rootText" presStyleLbl="node2" presStyleIdx="1" presStyleCnt="2">
        <dgm:presLayoutVars>
          <dgm:chPref val="3"/>
        </dgm:presLayoutVars>
      </dgm:prSet>
      <dgm:spPr/>
    </dgm:pt>
    <dgm:pt modelId="{394E6CB4-2AA2-45A4-BF05-60D6BAF7898C}" type="pres">
      <dgm:prSet presAssocID="{FE1FC758-FB85-47BC-90CD-0C0F9C4CBEC9}" presName="rootConnector" presStyleLbl="node2" presStyleIdx="1" presStyleCnt="2"/>
      <dgm:spPr/>
    </dgm:pt>
    <dgm:pt modelId="{A8907D23-78FB-40B5-8289-ADFF19AC5FC3}" type="pres">
      <dgm:prSet presAssocID="{FE1FC758-FB85-47BC-90CD-0C0F9C4CBEC9}" presName="hierChild4" presStyleCnt="0"/>
      <dgm:spPr/>
    </dgm:pt>
    <dgm:pt modelId="{D7559917-7914-43A2-AED3-FC0754C3070D}" type="pres">
      <dgm:prSet presAssocID="{FE1FC758-FB85-47BC-90CD-0C0F9C4CBEC9}" presName="hierChild5" presStyleCnt="0"/>
      <dgm:spPr/>
    </dgm:pt>
    <dgm:pt modelId="{5EFF77E4-29E2-40E7-8766-03BD99A45359}" type="pres">
      <dgm:prSet presAssocID="{2C5656F0-2F0C-4DE4-B272-9093C25ECC2F}" presName="hierChild3" presStyleCnt="0"/>
      <dgm:spPr/>
    </dgm:pt>
  </dgm:ptLst>
  <dgm:cxnLst>
    <dgm:cxn modelId="{F6B5CE0F-01EB-46AB-867D-DD6AD925F440}" type="presOf" srcId="{37E36482-6662-4BA1-B77A-03647C39706D}" destId="{52774CAA-0928-4D3B-A74F-72EA03AF180A}" srcOrd="0" destOrd="0" presId="urn:microsoft.com/office/officeart/2005/8/layout/orgChart1"/>
    <dgm:cxn modelId="{42DBC914-177A-4EAC-A23D-EB67FDC432DA}" srcId="{2C5656F0-2F0C-4DE4-B272-9093C25ECC2F}" destId="{37E36482-6662-4BA1-B77A-03647C39706D}" srcOrd="0" destOrd="0" parTransId="{34FA425C-F654-4F6C-872F-5907BB9D6A26}" sibTransId="{790B3362-F2C6-4584-BB54-9A1F376A9C01}"/>
    <dgm:cxn modelId="{0AA1D319-91BE-4F41-9142-9AC46A8DF02C}" type="presOf" srcId="{2C5656F0-2F0C-4DE4-B272-9093C25ECC2F}" destId="{778ABE74-FECE-4581-8807-D2FA7D8B5B39}" srcOrd="1" destOrd="0" presId="urn:microsoft.com/office/officeart/2005/8/layout/orgChart1"/>
    <dgm:cxn modelId="{BA67262E-BC97-461A-B1DE-2094F63F2CB1}" type="presOf" srcId="{34FA425C-F654-4F6C-872F-5907BB9D6A26}" destId="{D83F8475-301E-4404-B117-890376C9D660}" srcOrd="0" destOrd="0" presId="urn:microsoft.com/office/officeart/2005/8/layout/orgChart1"/>
    <dgm:cxn modelId="{557E8A3D-761C-491D-B3CF-3DB46EF7CB8E}" type="presOf" srcId="{F0A6D539-E2D2-414C-809F-94BEBB3A194B}" destId="{CD806BFB-4DF1-4123-966B-2E6DA39A8CA7}" srcOrd="0" destOrd="0" presId="urn:microsoft.com/office/officeart/2005/8/layout/orgChart1"/>
    <dgm:cxn modelId="{3AC90C42-8633-4825-8E43-B0ECD1810719}" srcId="{F0A6D539-E2D2-414C-809F-94BEBB3A194B}" destId="{2C5656F0-2F0C-4DE4-B272-9093C25ECC2F}" srcOrd="0" destOrd="0" parTransId="{32E5AE08-3106-4BB9-8E40-33067EF4B069}" sibTransId="{28EE9D24-9DAB-4DD1-8954-0C8C4DD8B017}"/>
    <dgm:cxn modelId="{648C824A-B0A7-4C2F-9309-261F01706606}" type="presOf" srcId="{FE1FC758-FB85-47BC-90CD-0C0F9C4CBEC9}" destId="{5BEA3766-5CDC-4513-9436-5C48E829230D}" srcOrd="0" destOrd="0" presId="urn:microsoft.com/office/officeart/2005/8/layout/orgChart1"/>
    <dgm:cxn modelId="{46C5BB4F-1504-4664-A036-CAA11F08B7E3}" srcId="{2C5656F0-2F0C-4DE4-B272-9093C25ECC2F}" destId="{FE1FC758-FB85-47BC-90CD-0C0F9C4CBEC9}" srcOrd="1" destOrd="0" parTransId="{62125E8D-4BCD-4316-9C6A-1DDFF7634F68}" sibTransId="{C78BC054-9455-44AB-957B-2B93431BCAB9}"/>
    <dgm:cxn modelId="{3890E571-9D65-4083-ACB9-ABCE2AF507B3}" type="presOf" srcId="{37E36482-6662-4BA1-B77A-03647C39706D}" destId="{40F158A1-2D9A-45B5-822C-4C303E101377}" srcOrd="1" destOrd="0" presId="urn:microsoft.com/office/officeart/2005/8/layout/orgChart1"/>
    <dgm:cxn modelId="{F9704794-C1E1-41D4-896A-CFCFC5C6F6C3}" type="presOf" srcId="{2C5656F0-2F0C-4DE4-B272-9093C25ECC2F}" destId="{3AD4D3C7-ABD1-41AC-867F-1201B4D6BCCB}" srcOrd="0" destOrd="0" presId="urn:microsoft.com/office/officeart/2005/8/layout/orgChart1"/>
    <dgm:cxn modelId="{7681A8AE-11F0-4872-9A98-1FD997F0186E}" type="presOf" srcId="{62125E8D-4BCD-4316-9C6A-1DDFF7634F68}" destId="{42CB3625-6C8D-4709-B5EF-303FAD8885D7}" srcOrd="0" destOrd="0" presId="urn:microsoft.com/office/officeart/2005/8/layout/orgChart1"/>
    <dgm:cxn modelId="{E3ACA5FB-3189-48CA-AB92-2CC6FA458097}" type="presOf" srcId="{FE1FC758-FB85-47BC-90CD-0C0F9C4CBEC9}" destId="{394E6CB4-2AA2-45A4-BF05-60D6BAF7898C}" srcOrd="1" destOrd="0" presId="urn:microsoft.com/office/officeart/2005/8/layout/orgChart1"/>
    <dgm:cxn modelId="{9D3278E6-56C5-4071-9024-B6A34D8A7F3E}" type="presParOf" srcId="{CD806BFB-4DF1-4123-966B-2E6DA39A8CA7}" destId="{B710464D-53B5-4581-8B14-A4D08112AB3F}" srcOrd="0" destOrd="0" presId="urn:microsoft.com/office/officeart/2005/8/layout/orgChart1"/>
    <dgm:cxn modelId="{863231A0-5C66-4BE0-A380-92806E08EFDA}" type="presParOf" srcId="{B710464D-53B5-4581-8B14-A4D08112AB3F}" destId="{9332E1DB-8805-4907-86DF-45AF2CC8E002}" srcOrd="0" destOrd="0" presId="urn:microsoft.com/office/officeart/2005/8/layout/orgChart1"/>
    <dgm:cxn modelId="{5D22096C-BD30-43A4-A485-F948EA280752}" type="presParOf" srcId="{9332E1DB-8805-4907-86DF-45AF2CC8E002}" destId="{3AD4D3C7-ABD1-41AC-867F-1201B4D6BCCB}" srcOrd="0" destOrd="0" presId="urn:microsoft.com/office/officeart/2005/8/layout/orgChart1"/>
    <dgm:cxn modelId="{259BB73E-BD31-4463-94DF-6031EE9F0B60}" type="presParOf" srcId="{9332E1DB-8805-4907-86DF-45AF2CC8E002}" destId="{778ABE74-FECE-4581-8807-D2FA7D8B5B39}" srcOrd="1" destOrd="0" presId="urn:microsoft.com/office/officeart/2005/8/layout/orgChart1"/>
    <dgm:cxn modelId="{8C8E4609-5F22-44C1-A92B-162FDE67225C}" type="presParOf" srcId="{B710464D-53B5-4581-8B14-A4D08112AB3F}" destId="{46CBC3B7-B9BD-487C-8E17-A798AEC09A8E}" srcOrd="1" destOrd="0" presId="urn:microsoft.com/office/officeart/2005/8/layout/orgChart1"/>
    <dgm:cxn modelId="{00B62E40-8042-4279-A7A1-A82C49FDC4AF}" type="presParOf" srcId="{46CBC3B7-B9BD-487C-8E17-A798AEC09A8E}" destId="{D83F8475-301E-4404-B117-890376C9D660}" srcOrd="0" destOrd="0" presId="urn:microsoft.com/office/officeart/2005/8/layout/orgChart1"/>
    <dgm:cxn modelId="{DA6D0907-FA9B-453D-84E4-EEEB7C44DB8E}" type="presParOf" srcId="{46CBC3B7-B9BD-487C-8E17-A798AEC09A8E}" destId="{9F222600-B180-4B77-BB8A-70C1868832E2}" srcOrd="1" destOrd="0" presId="urn:microsoft.com/office/officeart/2005/8/layout/orgChart1"/>
    <dgm:cxn modelId="{879A37BA-94B0-4DE2-9DF1-C57E7F2515A3}" type="presParOf" srcId="{9F222600-B180-4B77-BB8A-70C1868832E2}" destId="{493E9A5D-C8CC-4EAD-8C6D-B587C02C40FA}" srcOrd="0" destOrd="0" presId="urn:microsoft.com/office/officeart/2005/8/layout/orgChart1"/>
    <dgm:cxn modelId="{684728CA-C3E0-42FB-9507-D7627AAA3BE9}" type="presParOf" srcId="{493E9A5D-C8CC-4EAD-8C6D-B587C02C40FA}" destId="{52774CAA-0928-4D3B-A74F-72EA03AF180A}" srcOrd="0" destOrd="0" presId="urn:microsoft.com/office/officeart/2005/8/layout/orgChart1"/>
    <dgm:cxn modelId="{F8817C37-A224-4954-B54E-F8F7B63B78FA}" type="presParOf" srcId="{493E9A5D-C8CC-4EAD-8C6D-B587C02C40FA}" destId="{40F158A1-2D9A-45B5-822C-4C303E101377}" srcOrd="1" destOrd="0" presId="urn:microsoft.com/office/officeart/2005/8/layout/orgChart1"/>
    <dgm:cxn modelId="{25D1EBC6-0E4F-49F7-89E7-26312C2C0C8A}" type="presParOf" srcId="{9F222600-B180-4B77-BB8A-70C1868832E2}" destId="{FA07CBF4-EA48-4DC6-B560-BB6576C60AC7}" srcOrd="1" destOrd="0" presId="urn:microsoft.com/office/officeart/2005/8/layout/orgChart1"/>
    <dgm:cxn modelId="{F8D1E65B-ED94-45B7-A344-F9335AEEAEBE}" type="presParOf" srcId="{9F222600-B180-4B77-BB8A-70C1868832E2}" destId="{2D9D4B1D-F17E-4169-B050-7AF5D1D9FC64}" srcOrd="2" destOrd="0" presId="urn:microsoft.com/office/officeart/2005/8/layout/orgChart1"/>
    <dgm:cxn modelId="{C186FF3C-1704-41D0-85BC-1601D3DF9D32}" type="presParOf" srcId="{46CBC3B7-B9BD-487C-8E17-A798AEC09A8E}" destId="{42CB3625-6C8D-4709-B5EF-303FAD8885D7}" srcOrd="2" destOrd="0" presId="urn:microsoft.com/office/officeart/2005/8/layout/orgChart1"/>
    <dgm:cxn modelId="{823BDAB0-3A37-4658-A591-3438D4F47CBE}" type="presParOf" srcId="{46CBC3B7-B9BD-487C-8E17-A798AEC09A8E}" destId="{3084F046-98E1-44E2-8BF1-0896D57C8B1E}" srcOrd="3" destOrd="0" presId="urn:microsoft.com/office/officeart/2005/8/layout/orgChart1"/>
    <dgm:cxn modelId="{3C5C2BD5-1055-4839-8308-B08704DC1ABC}" type="presParOf" srcId="{3084F046-98E1-44E2-8BF1-0896D57C8B1E}" destId="{EC6D0382-5D74-4AEA-A73E-5D233949D3F4}" srcOrd="0" destOrd="0" presId="urn:microsoft.com/office/officeart/2005/8/layout/orgChart1"/>
    <dgm:cxn modelId="{9402A53E-3760-4230-B7B4-CB119E0B0D3D}" type="presParOf" srcId="{EC6D0382-5D74-4AEA-A73E-5D233949D3F4}" destId="{5BEA3766-5CDC-4513-9436-5C48E829230D}" srcOrd="0" destOrd="0" presId="urn:microsoft.com/office/officeart/2005/8/layout/orgChart1"/>
    <dgm:cxn modelId="{B0BBCC02-11C4-49F1-BA1E-7265A00313BC}" type="presParOf" srcId="{EC6D0382-5D74-4AEA-A73E-5D233949D3F4}" destId="{394E6CB4-2AA2-45A4-BF05-60D6BAF7898C}" srcOrd="1" destOrd="0" presId="urn:microsoft.com/office/officeart/2005/8/layout/orgChart1"/>
    <dgm:cxn modelId="{3C047EE9-305B-4632-8B08-5852EB24B4AA}" type="presParOf" srcId="{3084F046-98E1-44E2-8BF1-0896D57C8B1E}" destId="{A8907D23-78FB-40B5-8289-ADFF19AC5FC3}" srcOrd="1" destOrd="0" presId="urn:microsoft.com/office/officeart/2005/8/layout/orgChart1"/>
    <dgm:cxn modelId="{1D571ACC-ECD8-4D44-AC22-3B3BA90E5E59}" type="presParOf" srcId="{3084F046-98E1-44E2-8BF1-0896D57C8B1E}" destId="{D7559917-7914-43A2-AED3-FC0754C3070D}" srcOrd="2" destOrd="0" presId="urn:microsoft.com/office/officeart/2005/8/layout/orgChart1"/>
    <dgm:cxn modelId="{1F469E54-1A40-4C88-A180-4CD89ED2C574}" type="presParOf" srcId="{B710464D-53B5-4581-8B14-A4D08112AB3F}" destId="{5EFF77E4-29E2-40E7-8766-03BD99A453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A6D539-E2D2-414C-809F-94BEBB3A194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5656F0-2F0C-4DE4-B272-9093C25ECC2F}">
      <dgm:prSet phldrT="[Text]"/>
      <dgm:spPr/>
      <dgm:t>
        <a:bodyPr/>
        <a:lstStyle/>
        <a:p>
          <a:r>
            <a:rPr lang="en-US" dirty="0"/>
            <a:t>Mary’s Mother</a:t>
          </a:r>
        </a:p>
      </dgm:t>
    </dgm:pt>
    <dgm:pt modelId="{32E5AE08-3106-4BB9-8E40-33067EF4B069}" type="parTrans" cxnId="{3AC90C42-8633-4825-8E43-B0ECD1810719}">
      <dgm:prSet/>
      <dgm:spPr/>
      <dgm:t>
        <a:bodyPr/>
        <a:lstStyle/>
        <a:p>
          <a:endParaRPr lang="en-US"/>
        </a:p>
      </dgm:t>
    </dgm:pt>
    <dgm:pt modelId="{28EE9D24-9DAB-4DD1-8954-0C8C4DD8B017}" type="sibTrans" cxnId="{3AC90C42-8633-4825-8E43-B0ECD1810719}">
      <dgm:prSet/>
      <dgm:spPr/>
      <dgm:t>
        <a:bodyPr/>
        <a:lstStyle/>
        <a:p>
          <a:endParaRPr lang="en-US"/>
        </a:p>
      </dgm:t>
    </dgm:pt>
    <dgm:pt modelId="{37E36482-6662-4BA1-B77A-03647C39706D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Mary</a:t>
          </a:r>
        </a:p>
      </dgm:t>
    </dgm:pt>
    <dgm:pt modelId="{34FA425C-F654-4F6C-872F-5907BB9D6A26}" type="parTrans" cxnId="{42DBC914-177A-4EAC-A23D-EB67FDC432DA}">
      <dgm:prSet/>
      <dgm:spPr/>
      <dgm:t>
        <a:bodyPr/>
        <a:lstStyle/>
        <a:p>
          <a:endParaRPr lang="en-US"/>
        </a:p>
      </dgm:t>
    </dgm:pt>
    <dgm:pt modelId="{790B3362-F2C6-4584-BB54-9A1F376A9C01}" type="sibTrans" cxnId="{42DBC914-177A-4EAC-A23D-EB67FDC432DA}">
      <dgm:prSet/>
      <dgm:spPr/>
      <dgm:t>
        <a:bodyPr/>
        <a:lstStyle/>
        <a:p>
          <a:endParaRPr lang="en-US"/>
        </a:p>
      </dgm:t>
    </dgm:pt>
    <dgm:pt modelId="{FE1FC758-FB85-47BC-90CD-0C0F9C4CBEC9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Mary’s Sister(not Sue)</a:t>
          </a:r>
        </a:p>
      </dgm:t>
    </dgm:pt>
    <dgm:pt modelId="{62125E8D-4BCD-4316-9C6A-1DDFF7634F68}" type="parTrans" cxnId="{46C5BB4F-1504-4664-A036-CAA11F08B7E3}">
      <dgm:prSet/>
      <dgm:spPr/>
      <dgm:t>
        <a:bodyPr/>
        <a:lstStyle/>
        <a:p>
          <a:endParaRPr lang="en-US"/>
        </a:p>
      </dgm:t>
    </dgm:pt>
    <dgm:pt modelId="{C78BC054-9455-44AB-957B-2B93431BCAB9}" type="sibTrans" cxnId="{46C5BB4F-1504-4664-A036-CAA11F08B7E3}">
      <dgm:prSet/>
      <dgm:spPr/>
      <dgm:t>
        <a:bodyPr/>
        <a:lstStyle/>
        <a:p>
          <a:endParaRPr lang="en-US"/>
        </a:p>
      </dgm:t>
    </dgm:pt>
    <dgm:pt modelId="{CD806BFB-4DF1-4123-966B-2E6DA39A8CA7}" type="pres">
      <dgm:prSet presAssocID="{F0A6D539-E2D2-414C-809F-94BEBB3A19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710464D-53B5-4581-8B14-A4D08112AB3F}" type="pres">
      <dgm:prSet presAssocID="{2C5656F0-2F0C-4DE4-B272-9093C25ECC2F}" presName="hierRoot1" presStyleCnt="0">
        <dgm:presLayoutVars>
          <dgm:hierBranch val="init"/>
        </dgm:presLayoutVars>
      </dgm:prSet>
      <dgm:spPr/>
    </dgm:pt>
    <dgm:pt modelId="{9332E1DB-8805-4907-86DF-45AF2CC8E002}" type="pres">
      <dgm:prSet presAssocID="{2C5656F0-2F0C-4DE4-B272-9093C25ECC2F}" presName="rootComposite1" presStyleCnt="0"/>
      <dgm:spPr/>
    </dgm:pt>
    <dgm:pt modelId="{3AD4D3C7-ABD1-41AC-867F-1201B4D6BCCB}" type="pres">
      <dgm:prSet presAssocID="{2C5656F0-2F0C-4DE4-B272-9093C25ECC2F}" presName="rootText1" presStyleLbl="node0" presStyleIdx="0" presStyleCnt="1">
        <dgm:presLayoutVars>
          <dgm:chPref val="3"/>
        </dgm:presLayoutVars>
      </dgm:prSet>
      <dgm:spPr/>
    </dgm:pt>
    <dgm:pt modelId="{778ABE74-FECE-4581-8807-D2FA7D8B5B39}" type="pres">
      <dgm:prSet presAssocID="{2C5656F0-2F0C-4DE4-B272-9093C25ECC2F}" presName="rootConnector1" presStyleLbl="node1" presStyleIdx="0" presStyleCnt="0"/>
      <dgm:spPr/>
    </dgm:pt>
    <dgm:pt modelId="{46CBC3B7-B9BD-487C-8E17-A798AEC09A8E}" type="pres">
      <dgm:prSet presAssocID="{2C5656F0-2F0C-4DE4-B272-9093C25ECC2F}" presName="hierChild2" presStyleCnt="0"/>
      <dgm:spPr/>
    </dgm:pt>
    <dgm:pt modelId="{D83F8475-301E-4404-B117-890376C9D660}" type="pres">
      <dgm:prSet presAssocID="{34FA425C-F654-4F6C-872F-5907BB9D6A26}" presName="Name37" presStyleLbl="parChTrans1D2" presStyleIdx="0" presStyleCnt="2"/>
      <dgm:spPr/>
    </dgm:pt>
    <dgm:pt modelId="{9F222600-B180-4B77-BB8A-70C1868832E2}" type="pres">
      <dgm:prSet presAssocID="{37E36482-6662-4BA1-B77A-03647C39706D}" presName="hierRoot2" presStyleCnt="0">
        <dgm:presLayoutVars>
          <dgm:hierBranch val="init"/>
        </dgm:presLayoutVars>
      </dgm:prSet>
      <dgm:spPr/>
    </dgm:pt>
    <dgm:pt modelId="{493E9A5D-C8CC-4EAD-8C6D-B587C02C40FA}" type="pres">
      <dgm:prSet presAssocID="{37E36482-6662-4BA1-B77A-03647C39706D}" presName="rootComposite" presStyleCnt="0"/>
      <dgm:spPr/>
    </dgm:pt>
    <dgm:pt modelId="{52774CAA-0928-4D3B-A74F-72EA03AF180A}" type="pres">
      <dgm:prSet presAssocID="{37E36482-6662-4BA1-B77A-03647C39706D}" presName="rootText" presStyleLbl="node2" presStyleIdx="0" presStyleCnt="2">
        <dgm:presLayoutVars>
          <dgm:chPref val="3"/>
        </dgm:presLayoutVars>
      </dgm:prSet>
      <dgm:spPr/>
    </dgm:pt>
    <dgm:pt modelId="{40F158A1-2D9A-45B5-822C-4C303E101377}" type="pres">
      <dgm:prSet presAssocID="{37E36482-6662-4BA1-B77A-03647C39706D}" presName="rootConnector" presStyleLbl="node2" presStyleIdx="0" presStyleCnt="2"/>
      <dgm:spPr/>
    </dgm:pt>
    <dgm:pt modelId="{FA07CBF4-EA48-4DC6-B560-BB6576C60AC7}" type="pres">
      <dgm:prSet presAssocID="{37E36482-6662-4BA1-B77A-03647C39706D}" presName="hierChild4" presStyleCnt="0"/>
      <dgm:spPr/>
    </dgm:pt>
    <dgm:pt modelId="{2D9D4B1D-F17E-4169-B050-7AF5D1D9FC64}" type="pres">
      <dgm:prSet presAssocID="{37E36482-6662-4BA1-B77A-03647C39706D}" presName="hierChild5" presStyleCnt="0"/>
      <dgm:spPr/>
    </dgm:pt>
    <dgm:pt modelId="{42CB3625-6C8D-4709-B5EF-303FAD8885D7}" type="pres">
      <dgm:prSet presAssocID="{62125E8D-4BCD-4316-9C6A-1DDFF7634F68}" presName="Name37" presStyleLbl="parChTrans1D2" presStyleIdx="1" presStyleCnt="2"/>
      <dgm:spPr/>
    </dgm:pt>
    <dgm:pt modelId="{3084F046-98E1-44E2-8BF1-0896D57C8B1E}" type="pres">
      <dgm:prSet presAssocID="{FE1FC758-FB85-47BC-90CD-0C0F9C4CBEC9}" presName="hierRoot2" presStyleCnt="0">
        <dgm:presLayoutVars>
          <dgm:hierBranch val="init"/>
        </dgm:presLayoutVars>
      </dgm:prSet>
      <dgm:spPr/>
    </dgm:pt>
    <dgm:pt modelId="{EC6D0382-5D74-4AEA-A73E-5D233949D3F4}" type="pres">
      <dgm:prSet presAssocID="{FE1FC758-FB85-47BC-90CD-0C0F9C4CBEC9}" presName="rootComposite" presStyleCnt="0"/>
      <dgm:spPr/>
    </dgm:pt>
    <dgm:pt modelId="{5BEA3766-5CDC-4513-9436-5C48E829230D}" type="pres">
      <dgm:prSet presAssocID="{FE1FC758-FB85-47BC-90CD-0C0F9C4CBEC9}" presName="rootText" presStyleLbl="node2" presStyleIdx="1" presStyleCnt="2">
        <dgm:presLayoutVars>
          <dgm:chPref val="3"/>
        </dgm:presLayoutVars>
      </dgm:prSet>
      <dgm:spPr/>
    </dgm:pt>
    <dgm:pt modelId="{394E6CB4-2AA2-45A4-BF05-60D6BAF7898C}" type="pres">
      <dgm:prSet presAssocID="{FE1FC758-FB85-47BC-90CD-0C0F9C4CBEC9}" presName="rootConnector" presStyleLbl="node2" presStyleIdx="1" presStyleCnt="2"/>
      <dgm:spPr/>
    </dgm:pt>
    <dgm:pt modelId="{A8907D23-78FB-40B5-8289-ADFF19AC5FC3}" type="pres">
      <dgm:prSet presAssocID="{FE1FC758-FB85-47BC-90CD-0C0F9C4CBEC9}" presName="hierChild4" presStyleCnt="0"/>
      <dgm:spPr/>
    </dgm:pt>
    <dgm:pt modelId="{D7559917-7914-43A2-AED3-FC0754C3070D}" type="pres">
      <dgm:prSet presAssocID="{FE1FC758-FB85-47BC-90CD-0C0F9C4CBEC9}" presName="hierChild5" presStyleCnt="0"/>
      <dgm:spPr/>
    </dgm:pt>
    <dgm:pt modelId="{5EFF77E4-29E2-40E7-8766-03BD99A45359}" type="pres">
      <dgm:prSet presAssocID="{2C5656F0-2F0C-4DE4-B272-9093C25ECC2F}" presName="hierChild3" presStyleCnt="0"/>
      <dgm:spPr/>
    </dgm:pt>
  </dgm:ptLst>
  <dgm:cxnLst>
    <dgm:cxn modelId="{42DBC914-177A-4EAC-A23D-EB67FDC432DA}" srcId="{2C5656F0-2F0C-4DE4-B272-9093C25ECC2F}" destId="{37E36482-6662-4BA1-B77A-03647C39706D}" srcOrd="0" destOrd="0" parTransId="{34FA425C-F654-4F6C-872F-5907BB9D6A26}" sibTransId="{790B3362-F2C6-4584-BB54-9A1F376A9C01}"/>
    <dgm:cxn modelId="{3AC90C42-8633-4825-8E43-B0ECD1810719}" srcId="{F0A6D539-E2D2-414C-809F-94BEBB3A194B}" destId="{2C5656F0-2F0C-4DE4-B272-9093C25ECC2F}" srcOrd="0" destOrd="0" parTransId="{32E5AE08-3106-4BB9-8E40-33067EF4B069}" sibTransId="{28EE9D24-9DAB-4DD1-8954-0C8C4DD8B017}"/>
    <dgm:cxn modelId="{20B7A84A-F5EF-4029-A872-2503192FB432}" type="presOf" srcId="{37E36482-6662-4BA1-B77A-03647C39706D}" destId="{52774CAA-0928-4D3B-A74F-72EA03AF180A}" srcOrd="0" destOrd="0" presId="urn:microsoft.com/office/officeart/2005/8/layout/orgChart1"/>
    <dgm:cxn modelId="{E720BE6B-71F3-4522-84E7-F2CE560DCBB3}" type="presOf" srcId="{FE1FC758-FB85-47BC-90CD-0C0F9C4CBEC9}" destId="{5BEA3766-5CDC-4513-9436-5C48E829230D}" srcOrd="0" destOrd="0" presId="urn:microsoft.com/office/officeart/2005/8/layout/orgChart1"/>
    <dgm:cxn modelId="{46C5BB4F-1504-4664-A036-CAA11F08B7E3}" srcId="{2C5656F0-2F0C-4DE4-B272-9093C25ECC2F}" destId="{FE1FC758-FB85-47BC-90CD-0C0F9C4CBEC9}" srcOrd="1" destOrd="0" parTransId="{62125E8D-4BCD-4316-9C6A-1DDFF7634F68}" sibTransId="{C78BC054-9455-44AB-957B-2B93431BCAB9}"/>
    <dgm:cxn modelId="{1D8AF478-32DC-4773-9F9B-B9135D46E885}" type="presOf" srcId="{2C5656F0-2F0C-4DE4-B272-9093C25ECC2F}" destId="{3AD4D3C7-ABD1-41AC-867F-1201B4D6BCCB}" srcOrd="0" destOrd="0" presId="urn:microsoft.com/office/officeart/2005/8/layout/orgChart1"/>
    <dgm:cxn modelId="{4A36247E-FB76-4182-AC80-FD0E314E6D1F}" type="presOf" srcId="{37E36482-6662-4BA1-B77A-03647C39706D}" destId="{40F158A1-2D9A-45B5-822C-4C303E101377}" srcOrd="1" destOrd="0" presId="urn:microsoft.com/office/officeart/2005/8/layout/orgChart1"/>
    <dgm:cxn modelId="{21E24EB7-6962-4BB4-B8DC-166A1C63CAFF}" type="presOf" srcId="{F0A6D539-E2D2-414C-809F-94BEBB3A194B}" destId="{CD806BFB-4DF1-4123-966B-2E6DA39A8CA7}" srcOrd="0" destOrd="0" presId="urn:microsoft.com/office/officeart/2005/8/layout/orgChart1"/>
    <dgm:cxn modelId="{ACA878BF-076A-45E5-B7DB-CF3F5DF34905}" type="presOf" srcId="{2C5656F0-2F0C-4DE4-B272-9093C25ECC2F}" destId="{778ABE74-FECE-4581-8807-D2FA7D8B5B39}" srcOrd="1" destOrd="0" presId="urn:microsoft.com/office/officeart/2005/8/layout/orgChart1"/>
    <dgm:cxn modelId="{ACCB5AD0-C8E3-4F97-9297-B3CD2B3A9920}" type="presOf" srcId="{62125E8D-4BCD-4316-9C6A-1DDFF7634F68}" destId="{42CB3625-6C8D-4709-B5EF-303FAD8885D7}" srcOrd="0" destOrd="0" presId="urn:microsoft.com/office/officeart/2005/8/layout/orgChart1"/>
    <dgm:cxn modelId="{91C9F4F7-C9AF-4D49-A8B9-C7D49479DE11}" type="presOf" srcId="{34FA425C-F654-4F6C-872F-5907BB9D6A26}" destId="{D83F8475-301E-4404-B117-890376C9D660}" srcOrd="0" destOrd="0" presId="urn:microsoft.com/office/officeart/2005/8/layout/orgChart1"/>
    <dgm:cxn modelId="{C93A95FF-77D6-44FB-9D20-2FFCD395FAFB}" type="presOf" srcId="{FE1FC758-FB85-47BC-90CD-0C0F9C4CBEC9}" destId="{394E6CB4-2AA2-45A4-BF05-60D6BAF7898C}" srcOrd="1" destOrd="0" presId="urn:microsoft.com/office/officeart/2005/8/layout/orgChart1"/>
    <dgm:cxn modelId="{219ED87E-93F1-42D6-956D-232BDAB3829D}" type="presParOf" srcId="{CD806BFB-4DF1-4123-966B-2E6DA39A8CA7}" destId="{B710464D-53B5-4581-8B14-A4D08112AB3F}" srcOrd="0" destOrd="0" presId="urn:microsoft.com/office/officeart/2005/8/layout/orgChart1"/>
    <dgm:cxn modelId="{CFCC1B1F-2BE6-45A6-BA37-01628BAEEEC4}" type="presParOf" srcId="{B710464D-53B5-4581-8B14-A4D08112AB3F}" destId="{9332E1DB-8805-4907-86DF-45AF2CC8E002}" srcOrd="0" destOrd="0" presId="urn:microsoft.com/office/officeart/2005/8/layout/orgChart1"/>
    <dgm:cxn modelId="{9F14CCFF-55D3-4952-9730-7BEA7BD55E1E}" type="presParOf" srcId="{9332E1DB-8805-4907-86DF-45AF2CC8E002}" destId="{3AD4D3C7-ABD1-41AC-867F-1201B4D6BCCB}" srcOrd="0" destOrd="0" presId="urn:microsoft.com/office/officeart/2005/8/layout/orgChart1"/>
    <dgm:cxn modelId="{94D86C61-3B79-4382-819F-220400998540}" type="presParOf" srcId="{9332E1DB-8805-4907-86DF-45AF2CC8E002}" destId="{778ABE74-FECE-4581-8807-D2FA7D8B5B39}" srcOrd="1" destOrd="0" presId="urn:microsoft.com/office/officeart/2005/8/layout/orgChart1"/>
    <dgm:cxn modelId="{E5A51DCA-45C8-4431-825F-5FF9E8FD654A}" type="presParOf" srcId="{B710464D-53B5-4581-8B14-A4D08112AB3F}" destId="{46CBC3B7-B9BD-487C-8E17-A798AEC09A8E}" srcOrd="1" destOrd="0" presId="urn:microsoft.com/office/officeart/2005/8/layout/orgChart1"/>
    <dgm:cxn modelId="{524ECEBB-6B4C-4190-B4A0-58DD0652EE34}" type="presParOf" srcId="{46CBC3B7-B9BD-487C-8E17-A798AEC09A8E}" destId="{D83F8475-301E-4404-B117-890376C9D660}" srcOrd="0" destOrd="0" presId="urn:microsoft.com/office/officeart/2005/8/layout/orgChart1"/>
    <dgm:cxn modelId="{C320056B-6E76-4851-B791-5A16A62F5324}" type="presParOf" srcId="{46CBC3B7-B9BD-487C-8E17-A798AEC09A8E}" destId="{9F222600-B180-4B77-BB8A-70C1868832E2}" srcOrd="1" destOrd="0" presId="urn:microsoft.com/office/officeart/2005/8/layout/orgChart1"/>
    <dgm:cxn modelId="{258BA1F8-CC8D-4BBE-AB90-3D21EAF5F037}" type="presParOf" srcId="{9F222600-B180-4B77-BB8A-70C1868832E2}" destId="{493E9A5D-C8CC-4EAD-8C6D-B587C02C40FA}" srcOrd="0" destOrd="0" presId="urn:microsoft.com/office/officeart/2005/8/layout/orgChart1"/>
    <dgm:cxn modelId="{85585848-CE12-46F0-9E7C-3994E39E07D9}" type="presParOf" srcId="{493E9A5D-C8CC-4EAD-8C6D-B587C02C40FA}" destId="{52774CAA-0928-4D3B-A74F-72EA03AF180A}" srcOrd="0" destOrd="0" presId="urn:microsoft.com/office/officeart/2005/8/layout/orgChart1"/>
    <dgm:cxn modelId="{53F0F8DF-F2E7-4F65-B35A-B292E5B105DD}" type="presParOf" srcId="{493E9A5D-C8CC-4EAD-8C6D-B587C02C40FA}" destId="{40F158A1-2D9A-45B5-822C-4C303E101377}" srcOrd="1" destOrd="0" presId="urn:microsoft.com/office/officeart/2005/8/layout/orgChart1"/>
    <dgm:cxn modelId="{61A6FFBA-7A92-4AB4-B8B0-2210C736A0F0}" type="presParOf" srcId="{9F222600-B180-4B77-BB8A-70C1868832E2}" destId="{FA07CBF4-EA48-4DC6-B560-BB6576C60AC7}" srcOrd="1" destOrd="0" presId="urn:microsoft.com/office/officeart/2005/8/layout/orgChart1"/>
    <dgm:cxn modelId="{6994CDCB-469B-4767-9ACA-4B397D007531}" type="presParOf" srcId="{9F222600-B180-4B77-BB8A-70C1868832E2}" destId="{2D9D4B1D-F17E-4169-B050-7AF5D1D9FC64}" srcOrd="2" destOrd="0" presId="urn:microsoft.com/office/officeart/2005/8/layout/orgChart1"/>
    <dgm:cxn modelId="{D7D2F731-3BCA-411B-881B-C8665CEC2253}" type="presParOf" srcId="{46CBC3B7-B9BD-487C-8E17-A798AEC09A8E}" destId="{42CB3625-6C8D-4709-B5EF-303FAD8885D7}" srcOrd="2" destOrd="0" presId="urn:microsoft.com/office/officeart/2005/8/layout/orgChart1"/>
    <dgm:cxn modelId="{C51CA698-389B-4B7C-A64A-F480F6556A77}" type="presParOf" srcId="{46CBC3B7-B9BD-487C-8E17-A798AEC09A8E}" destId="{3084F046-98E1-44E2-8BF1-0896D57C8B1E}" srcOrd="3" destOrd="0" presId="urn:microsoft.com/office/officeart/2005/8/layout/orgChart1"/>
    <dgm:cxn modelId="{C3EC94D5-E3A6-46BE-AB66-032AB036E062}" type="presParOf" srcId="{3084F046-98E1-44E2-8BF1-0896D57C8B1E}" destId="{EC6D0382-5D74-4AEA-A73E-5D233949D3F4}" srcOrd="0" destOrd="0" presId="urn:microsoft.com/office/officeart/2005/8/layout/orgChart1"/>
    <dgm:cxn modelId="{5089B231-3C12-4E26-AE08-BDFD6A2A7AD3}" type="presParOf" srcId="{EC6D0382-5D74-4AEA-A73E-5D233949D3F4}" destId="{5BEA3766-5CDC-4513-9436-5C48E829230D}" srcOrd="0" destOrd="0" presId="urn:microsoft.com/office/officeart/2005/8/layout/orgChart1"/>
    <dgm:cxn modelId="{4ED1B911-C8B7-4C1F-B4C7-C18ABACB7858}" type="presParOf" srcId="{EC6D0382-5D74-4AEA-A73E-5D233949D3F4}" destId="{394E6CB4-2AA2-45A4-BF05-60D6BAF7898C}" srcOrd="1" destOrd="0" presId="urn:microsoft.com/office/officeart/2005/8/layout/orgChart1"/>
    <dgm:cxn modelId="{F1E9814F-C9BE-4C6E-BA96-C6E53E331204}" type="presParOf" srcId="{3084F046-98E1-44E2-8BF1-0896D57C8B1E}" destId="{A8907D23-78FB-40B5-8289-ADFF19AC5FC3}" srcOrd="1" destOrd="0" presId="urn:microsoft.com/office/officeart/2005/8/layout/orgChart1"/>
    <dgm:cxn modelId="{6FEB1137-0784-474B-976B-B06647E7AD22}" type="presParOf" srcId="{3084F046-98E1-44E2-8BF1-0896D57C8B1E}" destId="{D7559917-7914-43A2-AED3-FC0754C3070D}" srcOrd="2" destOrd="0" presId="urn:microsoft.com/office/officeart/2005/8/layout/orgChart1"/>
    <dgm:cxn modelId="{5B2B7C2B-3733-4E54-BFD1-49738487FEDB}" type="presParOf" srcId="{B710464D-53B5-4581-8B14-A4D08112AB3F}" destId="{5EFF77E4-29E2-40E7-8766-03BD99A453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A6D539-E2D2-414C-809F-94BEBB3A194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5656F0-2F0C-4DE4-B272-9093C25ECC2F}">
      <dgm:prSet phldrT="[Text]"/>
      <dgm:spPr/>
      <dgm:t>
        <a:bodyPr/>
        <a:lstStyle/>
        <a:p>
          <a:r>
            <a:rPr lang="en-US" dirty="0"/>
            <a:t>Sue’s Mother</a:t>
          </a:r>
        </a:p>
      </dgm:t>
    </dgm:pt>
    <dgm:pt modelId="{32E5AE08-3106-4BB9-8E40-33067EF4B069}" type="parTrans" cxnId="{3AC90C42-8633-4825-8E43-B0ECD1810719}">
      <dgm:prSet/>
      <dgm:spPr/>
      <dgm:t>
        <a:bodyPr/>
        <a:lstStyle/>
        <a:p>
          <a:endParaRPr lang="en-US"/>
        </a:p>
      </dgm:t>
    </dgm:pt>
    <dgm:pt modelId="{28EE9D24-9DAB-4DD1-8954-0C8C4DD8B017}" type="sibTrans" cxnId="{3AC90C42-8633-4825-8E43-B0ECD1810719}">
      <dgm:prSet/>
      <dgm:spPr/>
      <dgm:t>
        <a:bodyPr/>
        <a:lstStyle/>
        <a:p>
          <a:endParaRPr lang="en-US"/>
        </a:p>
      </dgm:t>
    </dgm:pt>
    <dgm:pt modelId="{37E36482-6662-4BA1-B77A-03647C39706D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Sue</a:t>
          </a:r>
        </a:p>
      </dgm:t>
    </dgm:pt>
    <dgm:pt modelId="{34FA425C-F654-4F6C-872F-5907BB9D6A26}" type="parTrans" cxnId="{42DBC914-177A-4EAC-A23D-EB67FDC432DA}">
      <dgm:prSet/>
      <dgm:spPr/>
      <dgm:t>
        <a:bodyPr/>
        <a:lstStyle/>
        <a:p>
          <a:endParaRPr lang="en-US"/>
        </a:p>
      </dgm:t>
    </dgm:pt>
    <dgm:pt modelId="{790B3362-F2C6-4584-BB54-9A1F376A9C01}" type="sibTrans" cxnId="{42DBC914-177A-4EAC-A23D-EB67FDC432DA}">
      <dgm:prSet/>
      <dgm:spPr/>
      <dgm:t>
        <a:bodyPr/>
        <a:lstStyle/>
        <a:p>
          <a:endParaRPr lang="en-US"/>
        </a:p>
      </dgm:t>
    </dgm:pt>
    <dgm:pt modelId="{FE1FC758-FB85-47BC-90CD-0C0F9C4CBEC9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Sue’s Sister (not Mary)</a:t>
          </a:r>
        </a:p>
      </dgm:t>
    </dgm:pt>
    <dgm:pt modelId="{62125E8D-4BCD-4316-9C6A-1DDFF7634F68}" type="parTrans" cxnId="{46C5BB4F-1504-4664-A036-CAA11F08B7E3}">
      <dgm:prSet/>
      <dgm:spPr/>
      <dgm:t>
        <a:bodyPr/>
        <a:lstStyle/>
        <a:p>
          <a:endParaRPr lang="en-US"/>
        </a:p>
      </dgm:t>
    </dgm:pt>
    <dgm:pt modelId="{C78BC054-9455-44AB-957B-2B93431BCAB9}" type="sibTrans" cxnId="{46C5BB4F-1504-4664-A036-CAA11F08B7E3}">
      <dgm:prSet/>
      <dgm:spPr/>
      <dgm:t>
        <a:bodyPr/>
        <a:lstStyle/>
        <a:p>
          <a:endParaRPr lang="en-US"/>
        </a:p>
      </dgm:t>
    </dgm:pt>
    <dgm:pt modelId="{CD806BFB-4DF1-4123-966B-2E6DA39A8CA7}" type="pres">
      <dgm:prSet presAssocID="{F0A6D539-E2D2-414C-809F-94BEBB3A19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710464D-53B5-4581-8B14-A4D08112AB3F}" type="pres">
      <dgm:prSet presAssocID="{2C5656F0-2F0C-4DE4-B272-9093C25ECC2F}" presName="hierRoot1" presStyleCnt="0">
        <dgm:presLayoutVars>
          <dgm:hierBranch val="init"/>
        </dgm:presLayoutVars>
      </dgm:prSet>
      <dgm:spPr/>
    </dgm:pt>
    <dgm:pt modelId="{9332E1DB-8805-4907-86DF-45AF2CC8E002}" type="pres">
      <dgm:prSet presAssocID="{2C5656F0-2F0C-4DE4-B272-9093C25ECC2F}" presName="rootComposite1" presStyleCnt="0"/>
      <dgm:spPr/>
    </dgm:pt>
    <dgm:pt modelId="{3AD4D3C7-ABD1-41AC-867F-1201B4D6BCCB}" type="pres">
      <dgm:prSet presAssocID="{2C5656F0-2F0C-4DE4-B272-9093C25ECC2F}" presName="rootText1" presStyleLbl="node0" presStyleIdx="0" presStyleCnt="1">
        <dgm:presLayoutVars>
          <dgm:chPref val="3"/>
        </dgm:presLayoutVars>
      </dgm:prSet>
      <dgm:spPr/>
    </dgm:pt>
    <dgm:pt modelId="{778ABE74-FECE-4581-8807-D2FA7D8B5B39}" type="pres">
      <dgm:prSet presAssocID="{2C5656F0-2F0C-4DE4-B272-9093C25ECC2F}" presName="rootConnector1" presStyleLbl="node1" presStyleIdx="0" presStyleCnt="0"/>
      <dgm:spPr/>
    </dgm:pt>
    <dgm:pt modelId="{46CBC3B7-B9BD-487C-8E17-A798AEC09A8E}" type="pres">
      <dgm:prSet presAssocID="{2C5656F0-2F0C-4DE4-B272-9093C25ECC2F}" presName="hierChild2" presStyleCnt="0"/>
      <dgm:spPr/>
    </dgm:pt>
    <dgm:pt modelId="{D83F8475-301E-4404-B117-890376C9D660}" type="pres">
      <dgm:prSet presAssocID="{34FA425C-F654-4F6C-872F-5907BB9D6A26}" presName="Name37" presStyleLbl="parChTrans1D2" presStyleIdx="0" presStyleCnt="2"/>
      <dgm:spPr/>
    </dgm:pt>
    <dgm:pt modelId="{9F222600-B180-4B77-BB8A-70C1868832E2}" type="pres">
      <dgm:prSet presAssocID="{37E36482-6662-4BA1-B77A-03647C39706D}" presName="hierRoot2" presStyleCnt="0">
        <dgm:presLayoutVars>
          <dgm:hierBranch val="init"/>
        </dgm:presLayoutVars>
      </dgm:prSet>
      <dgm:spPr/>
    </dgm:pt>
    <dgm:pt modelId="{493E9A5D-C8CC-4EAD-8C6D-B587C02C40FA}" type="pres">
      <dgm:prSet presAssocID="{37E36482-6662-4BA1-B77A-03647C39706D}" presName="rootComposite" presStyleCnt="0"/>
      <dgm:spPr/>
    </dgm:pt>
    <dgm:pt modelId="{52774CAA-0928-4D3B-A74F-72EA03AF180A}" type="pres">
      <dgm:prSet presAssocID="{37E36482-6662-4BA1-B77A-03647C39706D}" presName="rootText" presStyleLbl="node2" presStyleIdx="0" presStyleCnt="2">
        <dgm:presLayoutVars>
          <dgm:chPref val="3"/>
        </dgm:presLayoutVars>
      </dgm:prSet>
      <dgm:spPr/>
    </dgm:pt>
    <dgm:pt modelId="{40F158A1-2D9A-45B5-822C-4C303E101377}" type="pres">
      <dgm:prSet presAssocID="{37E36482-6662-4BA1-B77A-03647C39706D}" presName="rootConnector" presStyleLbl="node2" presStyleIdx="0" presStyleCnt="2"/>
      <dgm:spPr/>
    </dgm:pt>
    <dgm:pt modelId="{FA07CBF4-EA48-4DC6-B560-BB6576C60AC7}" type="pres">
      <dgm:prSet presAssocID="{37E36482-6662-4BA1-B77A-03647C39706D}" presName="hierChild4" presStyleCnt="0"/>
      <dgm:spPr/>
    </dgm:pt>
    <dgm:pt modelId="{2D9D4B1D-F17E-4169-B050-7AF5D1D9FC64}" type="pres">
      <dgm:prSet presAssocID="{37E36482-6662-4BA1-B77A-03647C39706D}" presName="hierChild5" presStyleCnt="0"/>
      <dgm:spPr/>
    </dgm:pt>
    <dgm:pt modelId="{42CB3625-6C8D-4709-B5EF-303FAD8885D7}" type="pres">
      <dgm:prSet presAssocID="{62125E8D-4BCD-4316-9C6A-1DDFF7634F68}" presName="Name37" presStyleLbl="parChTrans1D2" presStyleIdx="1" presStyleCnt="2"/>
      <dgm:spPr/>
    </dgm:pt>
    <dgm:pt modelId="{3084F046-98E1-44E2-8BF1-0896D57C8B1E}" type="pres">
      <dgm:prSet presAssocID="{FE1FC758-FB85-47BC-90CD-0C0F9C4CBEC9}" presName="hierRoot2" presStyleCnt="0">
        <dgm:presLayoutVars>
          <dgm:hierBranch val="init"/>
        </dgm:presLayoutVars>
      </dgm:prSet>
      <dgm:spPr/>
    </dgm:pt>
    <dgm:pt modelId="{EC6D0382-5D74-4AEA-A73E-5D233949D3F4}" type="pres">
      <dgm:prSet presAssocID="{FE1FC758-FB85-47BC-90CD-0C0F9C4CBEC9}" presName="rootComposite" presStyleCnt="0"/>
      <dgm:spPr/>
    </dgm:pt>
    <dgm:pt modelId="{5BEA3766-5CDC-4513-9436-5C48E829230D}" type="pres">
      <dgm:prSet presAssocID="{FE1FC758-FB85-47BC-90CD-0C0F9C4CBEC9}" presName="rootText" presStyleLbl="node2" presStyleIdx="1" presStyleCnt="2">
        <dgm:presLayoutVars>
          <dgm:chPref val="3"/>
        </dgm:presLayoutVars>
      </dgm:prSet>
      <dgm:spPr/>
    </dgm:pt>
    <dgm:pt modelId="{394E6CB4-2AA2-45A4-BF05-60D6BAF7898C}" type="pres">
      <dgm:prSet presAssocID="{FE1FC758-FB85-47BC-90CD-0C0F9C4CBEC9}" presName="rootConnector" presStyleLbl="node2" presStyleIdx="1" presStyleCnt="2"/>
      <dgm:spPr/>
    </dgm:pt>
    <dgm:pt modelId="{A8907D23-78FB-40B5-8289-ADFF19AC5FC3}" type="pres">
      <dgm:prSet presAssocID="{FE1FC758-FB85-47BC-90CD-0C0F9C4CBEC9}" presName="hierChild4" presStyleCnt="0"/>
      <dgm:spPr/>
    </dgm:pt>
    <dgm:pt modelId="{D7559917-7914-43A2-AED3-FC0754C3070D}" type="pres">
      <dgm:prSet presAssocID="{FE1FC758-FB85-47BC-90CD-0C0F9C4CBEC9}" presName="hierChild5" presStyleCnt="0"/>
      <dgm:spPr/>
    </dgm:pt>
    <dgm:pt modelId="{5EFF77E4-29E2-40E7-8766-03BD99A45359}" type="pres">
      <dgm:prSet presAssocID="{2C5656F0-2F0C-4DE4-B272-9093C25ECC2F}" presName="hierChild3" presStyleCnt="0"/>
      <dgm:spPr/>
    </dgm:pt>
  </dgm:ptLst>
  <dgm:cxnLst>
    <dgm:cxn modelId="{125E3400-6DAE-4680-9648-FA2E885E58E5}" type="presOf" srcId="{FE1FC758-FB85-47BC-90CD-0C0F9C4CBEC9}" destId="{394E6CB4-2AA2-45A4-BF05-60D6BAF7898C}" srcOrd="1" destOrd="0" presId="urn:microsoft.com/office/officeart/2005/8/layout/orgChart1"/>
    <dgm:cxn modelId="{42DBC914-177A-4EAC-A23D-EB67FDC432DA}" srcId="{2C5656F0-2F0C-4DE4-B272-9093C25ECC2F}" destId="{37E36482-6662-4BA1-B77A-03647C39706D}" srcOrd="0" destOrd="0" parTransId="{34FA425C-F654-4F6C-872F-5907BB9D6A26}" sibTransId="{790B3362-F2C6-4584-BB54-9A1F376A9C01}"/>
    <dgm:cxn modelId="{B755D61A-E03F-4108-91F2-C45C059CECEB}" type="presOf" srcId="{F0A6D539-E2D2-414C-809F-94BEBB3A194B}" destId="{CD806BFB-4DF1-4123-966B-2E6DA39A8CA7}" srcOrd="0" destOrd="0" presId="urn:microsoft.com/office/officeart/2005/8/layout/orgChart1"/>
    <dgm:cxn modelId="{285BE626-8BF6-48F6-BAEF-809E03D54BCE}" type="presOf" srcId="{62125E8D-4BCD-4316-9C6A-1DDFF7634F68}" destId="{42CB3625-6C8D-4709-B5EF-303FAD8885D7}" srcOrd="0" destOrd="0" presId="urn:microsoft.com/office/officeart/2005/8/layout/orgChart1"/>
    <dgm:cxn modelId="{AEE57261-CCFB-493C-A968-ECCB32D6E8CE}" type="presOf" srcId="{37E36482-6662-4BA1-B77A-03647C39706D}" destId="{52774CAA-0928-4D3B-A74F-72EA03AF180A}" srcOrd="0" destOrd="0" presId="urn:microsoft.com/office/officeart/2005/8/layout/orgChart1"/>
    <dgm:cxn modelId="{3AC90C42-8633-4825-8E43-B0ECD1810719}" srcId="{F0A6D539-E2D2-414C-809F-94BEBB3A194B}" destId="{2C5656F0-2F0C-4DE4-B272-9093C25ECC2F}" srcOrd="0" destOrd="0" parTransId="{32E5AE08-3106-4BB9-8E40-33067EF4B069}" sibTransId="{28EE9D24-9DAB-4DD1-8954-0C8C4DD8B017}"/>
    <dgm:cxn modelId="{6484E044-D9D4-41F1-892B-2B858FB43059}" type="presOf" srcId="{37E36482-6662-4BA1-B77A-03647C39706D}" destId="{40F158A1-2D9A-45B5-822C-4C303E101377}" srcOrd="1" destOrd="0" presId="urn:microsoft.com/office/officeart/2005/8/layout/orgChart1"/>
    <dgm:cxn modelId="{46C5BB4F-1504-4664-A036-CAA11F08B7E3}" srcId="{2C5656F0-2F0C-4DE4-B272-9093C25ECC2F}" destId="{FE1FC758-FB85-47BC-90CD-0C0F9C4CBEC9}" srcOrd="1" destOrd="0" parTransId="{62125E8D-4BCD-4316-9C6A-1DDFF7634F68}" sibTransId="{C78BC054-9455-44AB-957B-2B93431BCAB9}"/>
    <dgm:cxn modelId="{FE1C487A-F7E4-4229-AD14-AEE4AA905DEF}" type="presOf" srcId="{FE1FC758-FB85-47BC-90CD-0C0F9C4CBEC9}" destId="{5BEA3766-5CDC-4513-9436-5C48E829230D}" srcOrd="0" destOrd="0" presId="urn:microsoft.com/office/officeart/2005/8/layout/orgChart1"/>
    <dgm:cxn modelId="{AC39218E-AF04-4083-8CB2-592E9EA298C3}" type="presOf" srcId="{34FA425C-F654-4F6C-872F-5907BB9D6A26}" destId="{D83F8475-301E-4404-B117-890376C9D660}" srcOrd="0" destOrd="0" presId="urn:microsoft.com/office/officeart/2005/8/layout/orgChart1"/>
    <dgm:cxn modelId="{2E743A91-BA5B-4602-BF82-257378A31EC8}" type="presOf" srcId="{2C5656F0-2F0C-4DE4-B272-9093C25ECC2F}" destId="{778ABE74-FECE-4581-8807-D2FA7D8B5B39}" srcOrd="1" destOrd="0" presId="urn:microsoft.com/office/officeart/2005/8/layout/orgChart1"/>
    <dgm:cxn modelId="{002567F1-34F3-4400-90E1-C7F33FB96EA1}" type="presOf" srcId="{2C5656F0-2F0C-4DE4-B272-9093C25ECC2F}" destId="{3AD4D3C7-ABD1-41AC-867F-1201B4D6BCCB}" srcOrd="0" destOrd="0" presId="urn:microsoft.com/office/officeart/2005/8/layout/orgChart1"/>
    <dgm:cxn modelId="{2D87C970-658A-4EEE-A8BF-2474C9993BCB}" type="presParOf" srcId="{CD806BFB-4DF1-4123-966B-2E6DA39A8CA7}" destId="{B710464D-53B5-4581-8B14-A4D08112AB3F}" srcOrd="0" destOrd="0" presId="urn:microsoft.com/office/officeart/2005/8/layout/orgChart1"/>
    <dgm:cxn modelId="{04BA9ED1-3574-4780-80CE-D4E0170C064A}" type="presParOf" srcId="{B710464D-53B5-4581-8B14-A4D08112AB3F}" destId="{9332E1DB-8805-4907-86DF-45AF2CC8E002}" srcOrd="0" destOrd="0" presId="urn:microsoft.com/office/officeart/2005/8/layout/orgChart1"/>
    <dgm:cxn modelId="{6288827A-FB60-441D-87AB-B824FAD02AF1}" type="presParOf" srcId="{9332E1DB-8805-4907-86DF-45AF2CC8E002}" destId="{3AD4D3C7-ABD1-41AC-867F-1201B4D6BCCB}" srcOrd="0" destOrd="0" presId="urn:microsoft.com/office/officeart/2005/8/layout/orgChart1"/>
    <dgm:cxn modelId="{14268738-E01D-4F0D-8A56-E7253F7F15F6}" type="presParOf" srcId="{9332E1DB-8805-4907-86DF-45AF2CC8E002}" destId="{778ABE74-FECE-4581-8807-D2FA7D8B5B39}" srcOrd="1" destOrd="0" presId="urn:microsoft.com/office/officeart/2005/8/layout/orgChart1"/>
    <dgm:cxn modelId="{29FD2864-9622-4445-8606-5D65C6AD4DA5}" type="presParOf" srcId="{B710464D-53B5-4581-8B14-A4D08112AB3F}" destId="{46CBC3B7-B9BD-487C-8E17-A798AEC09A8E}" srcOrd="1" destOrd="0" presId="urn:microsoft.com/office/officeart/2005/8/layout/orgChart1"/>
    <dgm:cxn modelId="{4E4E6908-6778-4A16-8FA1-9D408C92E20D}" type="presParOf" srcId="{46CBC3B7-B9BD-487C-8E17-A798AEC09A8E}" destId="{D83F8475-301E-4404-B117-890376C9D660}" srcOrd="0" destOrd="0" presId="urn:microsoft.com/office/officeart/2005/8/layout/orgChart1"/>
    <dgm:cxn modelId="{61FDBEEF-71F9-40BF-90B6-85EAC1991308}" type="presParOf" srcId="{46CBC3B7-B9BD-487C-8E17-A798AEC09A8E}" destId="{9F222600-B180-4B77-BB8A-70C1868832E2}" srcOrd="1" destOrd="0" presId="urn:microsoft.com/office/officeart/2005/8/layout/orgChart1"/>
    <dgm:cxn modelId="{5DA0DD97-E417-4BEE-9728-5E4F9D8CC7C7}" type="presParOf" srcId="{9F222600-B180-4B77-BB8A-70C1868832E2}" destId="{493E9A5D-C8CC-4EAD-8C6D-B587C02C40FA}" srcOrd="0" destOrd="0" presId="urn:microsoft.com/office/officeart/2005/8/layout/orgChart1"/>
    <dgm:cxn modelId="{34DD7306-F494-4811-8CC0-97EE4C62498E}" type="presParOf" srcId="{493E9A5D-C8CC-4EAD-8C6D-B587C02C40FA}" destId="{52774CAA-0928-4D3B-A74F-72EA03AF180A}" srcOrd="0" destOrd="0" presId="urn:microsoft.com/office/officeart/2005/8/layout/orgChart1"/>
    <dgm:cxn modelId="{7AD29991-581E-45B5-B941-926F9E04C826}" type="presParOf" srcId="{493E9A5D-C8CC-4EAD-8C6D-B587C02C40FA}" destId="{40F158A1-2D9A-45B5-822C-4C303E101377}" srcOrd="1" destOrd="0" presId="urn:microsoft.com/office/officeart/2005/8/layout/orgChart1"/>
    <dgm:cxn modelId="{17A8B493-8D64-48DA-A8CD-6916A61AC3BD}" type="presParOf" srcId="{9F222600-B180-4B77-BB8A-70C1868832E2}" destId="{FA07CBF4-EA48-4DC6-B560-BB6576C60AC7}" srcOrd="1" destOrd="0" presId="urn:microsoft.com/office/officeart/2005/8/layout/orgChart1"/>
    <dgm:cxn modelId="{0DA2F740-6D26-4A31-877F-1D999075D433}" type="presParOf" srcId="{9F222600-B180-4B77-BB8A-70C1868832E2}" destId="{2D9D4B1D-F17E-4169-B050-7AF5D1D9FC64}" srcOrd="2" destOrd="0" presId="urn:microsoft.com/office/officeart/2005/8/layout/orgChart1"/>
    <dgm:cxn modelId="{11E2E430-EB85-474E-80BA-6955FEA9EF1E}" type="presParOf" srcId="{46CBC3B7-B9BD-487C-8E17-A798AEC09A8E}" destId="{42CB3625-6C8D-4709-B5EF-303FAD8885D7}" srcOrd="2" destOrd="0" presId="urn:microsoft.com/office/officeart/2005/8/layout/orgChart1"/>
    <dgm:cxn modelId="{FBCEBBFA-F1D8-4B15-8209-2A30D9FD5E50}" type="presParOf" srcId="{46CBC3B7-B9BD-487C-8E17-A798AEC09A8E}" destId="{3084F046-98E1-44E2-8BF1-0896D57C8B1E}" srcOrd="3" destOrd="0" presId="urn:microsoft.com/office/officeart/2005/8/layout/orgChart1"/>
    <dgm:cxn modelId="{6240FD16-B0AA-432F-A539-54C8BCB23E70}" type="presParOf" srcId="{3084F046-98E1-44E2-8BF1-0896D57C8B1E}" destId="{EC6D0382-5D74-4AEA-A73E-5D233949D3F4}" srcOrd="0" destOrd="0" presId="urn:microsoft.com/office/officeart/2005/8/layout/orgChart1"/>
    <dgm:cxn modelId="{D4BF0468-2409-4449-8B79-EB1B105A5303}" type="presParOf" srcId="{EC6D0382-5D74-4AEA-A73E-5D233949D3F4}" destId="{5BEA3766-5CDC-4513-9436-5C48E829230D}" srcOrd="0" destOrd="0" presId="urn:microsoft.com/office/officeart/2005/8/layout/orgChart1"/>
    <dgm:cxn modelId="{5F0F9A35-6559-47E1-A870-D2FA1ABCC5E9}" type="presParOf" srcId="{EC6D0382-5D74-4AEA-A73E-5D233949D3F4}" destId="{394E6CB4-2AA2-45A4-BF05-60D6BAF7898C}" srcOrd="1" destOrd="0" presId="urn:microsoft.com/office/officeart/2005/8/layout/orgChart1"/>
    <dgm:cxn modelId="{13A900CA-A1B0-46BD-92C0-B00E9097BEB6}" type="presParOf" srcId="{3084F046-98E1-44E2-8BF1-0896D57C8B1E}" destId="{A8907D23-78FB-40B5-8289-ADFF19AC5FC3}" srcOrd="1" destOrd="0" presId="urn:microsoft.com/office/officeart/2005/8/layout/orgChart1"/>
    <dgm:cxn modelId="{A0374A4C-DBA3-48DB-B517-6B523D98142B}" type="presParOf" srcId="{3084F046-98E1-44E2-8BF1-0896D57C8B1E}" destId="{D7559917-7914-43A2-AED3-FC0754C3070D}" srcOrd="2" destOrd="0" presId="urn:microsoft.com/office/officeart/2005/8/layout/orgChart1"/>
    <dgm:cxn modelId="{97F75291-C95E-4972-93FF-A52466793A87}" type="presParOf" srcId="{B710464D-53B5-4581-8B14-A4D08112AB3F}" destId="{5EFF77E4-29E2-40E7-8766-03BD99A453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A6D539-E2D2-414C-809F-94BEBB3A194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5656F0-2F0C-4DE4-B272-9093C25ECC2F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Sally</a:t>
          </a:r>
        </a:p>
      </dgm:t>
    </dgm:pt>
    <dgm:pt modelId="{32E5AE08-3106-4BB9-8E40-33067EF4B069}" type="parTrans" cxnId="{3AC90C42-8633-4825-8E43-B0ECD1810719}">
      <dgm:prSet/>
      <dgm:spPr/>
      <dgm:t>
        <a:bodyPr/>
        <a:lstStyle/>
        <a:p>
          <a:endParaRPr lang="en-US"/>
        </a:p>
      </dgm:t>
    </dgm:pt>
    <dgm:pt modelId="{28EE9D24-9DAB-4DD1-8954-0C8C4DD8B017}" type="sibTrans" cxnId="{3AC90C42-8633-4825-8E43-B0ECD1810719}">
      <dgm:prSet/>
      <dgm:spPr/>
      <dgm:t>
        <a:bodyPr/>
        <a:lstStyle/>
        <a:p>
          <a:endParaRPr lang="en-US"/>
        </a:p>
      </dgm:t>
    </dgm:pt>
    <dgm:pt modelId="{37E36482-6662-4BA1-B77A-03647C39706D}">
      <dgm:prSet phldrT="[Text]"/>
      <dgm:spPr/>
      <dgm:t>
        <a:bodyPr/>
        <a:lstStyle/>
        <a:p>
          <a:r>
            <a:rPr lang="en-US" dirty="0"/>
            <a:t>Sally’s Child</a:t>
          </a:r>
        </a:p>
      </dgm:t>
    </dgm:pt>
    <dgm:pt modelId="{34FA425C-F654-4F6C-872F-5907BB9D6A26}" type="parTrans" cxnId="{42DBC914-177A-4EAC-A23D-EB67FDC432DA}">
      <dgm:prSet/>
      <dgm:spPr/>
      <dgm:t>
        <a:bodyPr/>
        <a:lstStyle/>
        <a:p>
          <a:endParaRPr lang="en-US"/>
        </a:p>
      </dgm:t>
    </dgm:pt>
    <dgm:pt modelId="{790B3362-F2C6-4584-BB54-9A1F376A9C01}" type="sibTrans" cxnId="{42DBC914-177A-4EAC-A23D-EB67FDC432DA}">
      <dgm:prSet/>
      <dgm:spPr/>
      <dgm:t>
        <a:bodyPr/>
        <a:lstStyle/>
        <a:p>
          <a:endParaRPr lang="en-US"/>
        </a:p>
      </dgm:t>
    </dgm:pt>
    <dgm:pt modelId="{CD806BFB-4DF1-4123-966B-2E6DA39A8CA7}" type="pres">
      <dgm:prSet presAssocID="{F0A6D539-E2D2-414C-809F-94BEBB3A19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710464D-53B5-4581-8B14-A4D08112AB3F}" type="pres">
      <dgm:prSet presAssocID="{2C5656F0-2F0C-4DE4-B272-9093C25ECC2F}" presName="hierRoot1" presStyleCnt="0">
        <dgm:presLayoutVars>
          <dgm:hierBranch val="init"/>
        </dgm:presLayoutVars>
      </dgm:prSet>
      <dgm:spPr/>
    </dgm:pt>
    <dgm:pt modelId="{9332E1DB-8805-4907-86DF-45AF2CC8E002}" type="pres">
      <dgm:prSet presAssocID="{2C5656F0-2F0C-4DE4-B272-9093C25ECC2F}" presName="rootComposite1" presStyleCnt="0"/>
      <dgm:spPr/>
    </dgm:pt>
    <dgm:pt modelId="{3AD4D3C7-ABD1-41AC-867F-1201B4D6BCCB}" type="pres">
      <dgm:prSet presAssocID="{2C5656F0-2F0C-4DE4-B272-9093C25ECC2F}" presName="rootText1" presStyleLbl="node0" presStyleIdx="0" presStyleCnt="1">
        <dgm:presLayoutVars>
          <dgm:chPref val="3"/>
        </dgm:presLayoutVars>
      </dgm:prSet>
      <dgm:spPr/>
    </dgm:pt>
    <dgm:pt modelId="{778ABE74-FECE-4581-8807-D2FA7D8B5B39}" type="pres">
      <dgm:prSet presAssocID="{2C5656F0-2F0C-4DE4-B272-9093C25ECC2F}" presName="rootConnector1" presStyleLbl="node1" presStyleIdx="0" presStyleCnt="0"/>
      <dgm:spPr/>
    </dgm:pt>
    <dgm:pt modelId="{46CBC3B7-B9BD-487C-8E17-A798AEC09A8E}" type="pres">
      <dgm:prSet presAssocID="{2C5656F0-2F0C-4DE4-B272-9093C25ECC2F}" presName="hierChild2" presStyleCnt="0"/>
      <dgm:spPr/>
    </dgm:pt>
    <dgm:pt modelId="{D83F8475-301E-4404-B117-890376C9D660}" type="pres">
      <dgm:prSet presAssocID="{34FA425C-F654-4F6C-872F-5907BB9D6A26}" presName="Name37" presStyleLbl="parChTrans1D2" presStyleIdx="0" presStyleCnt="1"/>
      <dgm:spPr/>
    </dgm:pt>
    <dgm:pt modelId="{9F222600-B180-4B77-BB8A-70C1868832E2}" type="pres">
      <dgm:prSet presAssocID="{37E36482-6662-4BA1-B77A-03647C39706D}" presName="hierRoot2" presStyleCnt="0">
        <dgm:presLayoutVars>
          <dgm:hierBranch val="init"/>
        </dgm:presLayoutVars>
      </dgm:prSet>
      <dgm:spPr/>
    </dgm:pt>
    <dgm:pt modelId="{493E9A5D-C8CC-4EAD-8C6D-B587C02C40FA}" type="pres">
      <dgm:prSet presAssocID="{37E36482-6662-4BA1-B77A-03647C39706D}" presName="rootComposite" presStyleCnt="0"/>
      <dgm:spPr/>
    </dgm:pt>
    <dgm:pt modelId="{52774CAA-0928-4D3B-A74F-72EA03AF180A}" type="pres">
      <dgm:prSet presAssocID="{37E36482-6662-4BA1-B77A-03647C39706D}" presName="rootText" presStyleLbl="node2" presStyleIdx="0" presStyleCnt="1">
        <dgm:presLayoutVars>
          <dgm:chPref val="3"/>
        </dgm:presLayoutVars>
      </dgm:prSet>
      <dgm:spPr/>
    </dgm:pt>
    <dgm:pt modelId="{40F158A1-2D9A-45B5-822C-4C303E101377}" type="pres">
      <dgm:prSet presAssocID="{37E36482-6662-4BA1-B77A-03647C39706D}" presName="rootConnector" presStyleLbl="node2" presStyleIdx="0" presStyleCnt="1"/>
      <dgm:spPr/>
    </dgm:pt>
    <dgm:pt modelId="{FA07CBF4-EA48-4DC6-B560-BB6576C60AC7}" type="pres">
      <dgm:prSet presAssocID="{37E36482-6662-4BA1-B77A-03647C39706D}" presName="hierChild4" presStyleCnt="0"/>
      <dgm:spPr/>
    </dgm:pt>
    <dgm:pt modelId="{2D9D4B1D-F17E-4169-B050-7AF5D1D9FC64}" type="pres">
      <dgm:prSet presAssocID="{37E36482-6662-4BA1-B77A-03647C39706D}" presName="hierChild5" presStyleCnt="0"/>
      <dgm:spPr/>
    </dgm:pt>
    <dgm:pt modelId="{5EFF77E4-29E2-40E7-8766-03BD99A45359}" type="pres">
      <dgm:prSet presAssocID="{2C5656F0-2F0C-4DE4-B272-9093C25ECC2F}" presName="hierChild3" presStyleCnt="0"/>
      <dgm:spPr/>
    </dgm:pt>
  </dgm:ptLst>
  <dgm:cxnLst>
    <dgm:cxn modelId="{187D5604-5747-4758-8F8E-40CC9012CC26}" type="presOf" srcId="{37E36482-6662-4BA1-B77A-03647C39706D}" destId="{40F158A1-2D9A-45B5-822C-4C303E101377}" srcOrd="1" destOrd="0" presId="urn:microsoft.com/office/officeart/2005/8/layout/orgChart1"/>
    <dgm:cxn modelId="{42DBC914-177A-4EAC-A23D-EB67FDC432DA}" srcId="{2C5656F0-2F0C-4DE4-B272-9093C25ECC2F}" destId="{37E36482-6662-4BA1-B77A-03647C39706D}" srcOrd="0" destOrd="0" parTransId="{34FA425C-F654-4F6C-872F-5907BB9D6A26}" sibTransId="{790B3362-F2C6-4584-BB54-9A1F376A9C01}"/>
    <dgm:cxn modelId="{A8297A32-AA1E-4A96-9181-F240641711D3}" type="presOf" srcId="{2C5656F0-2F0C-4DE4-B272-9093C25ECC2F}" destId="{778ABE74-FECE-4581-8807-D2FA7D8B5B39}" srcOrd="1" destOrd="0" presId="urn:microsoft.com/office/officeart/2005/8/layout/orgChart1"/>
    <dgm:cxn modelId="{3AC90C42-8633-4825-8E43-B0ECD1810719}" srcId="{F0A6D539-E2D2-414C-809F-94BEBB3A194B}" destId="{2C5656F0-2F0C-4DE4-B272-9093C25ECC2F}" srcOrd="0" destOrd="0" parTransId="{32E5AE08-3106-4BB9-8E40-33067EF4B069}" sibTransId="{28EE9D24-9DAB-4DD1-8954-0C8C4DD8B017}"/>
    <dgm:cxn modelId="{FF730F4C-3FD1-47AB-8AE0-566527D6DAD7}" type="presOf" srcId="{2C5656F0-2F0C-4DE4-B272-9093C25ECC2F}" destId="{3AD4D3C7-ABD1-41AC-867F-1201B4D6BCCB}" srcOrd="0" destOrd="0" presId="urn:microsoft.com/office/officeart/2005/8/layout/orgChart1"/>
    <dgm:cxn modelId="{242BB36E-F2E3-4646-B054-9755E46BBBDC}" type="presOf" srcId="{37E36482-6662-4BA1-B77A-03647C39706D}" destId="{52774CAA-0928-4D3B-A74F-72EA03AF180A}" srcOrd="0" destOrd="0" presId="urn:microsoft.com/office/officeart/2005/8/layout/orgChart1"/>
    <dgm:cxn modelId="{BEB1C586-8E9C-4BB6-A1A1-AEEB706B2ECF}" type="presOf" srcId="{34FA425C-F654-4F6C-872F-5907BB9D6A26}" destId="{D83F8475-301E-4404-B117-890376C9D660}" srcOrd="0" destOrd="0" presId="urn:microsoft.com/office/officeart/2005/8/layout/orgChart1"/>
    <dgm:cxn modelId="{74B8E0A5-29A6-4915-9D24-BC91FBD318A1}" type="presOf" srcId="{F0A6D539-E2D2-414C-809F-94BEBB3A194B}" destId="{CD806BFB-4DF1-4123-966B-2E6DA39A8CA7}" srcOrd="0" destOrd="0" presId="urn:microsoft.com/office/officeart/2005/8/layout/orgChart1"/>
    <dgm:cxn modelId="{CBB66CC8-4579-45F8-B802-538124C418BF}" type="presParOf" srcId="{CD806BFB-4DF1-4123-966B-2E6DA39A8CA7}" destId="{B710464D-53B5-4581-8B14-A4D08112AB3F}" srcOrd="0" destOrd="0" presId="urn:microsoft.com/office/officeart/2005/8/layout/orgChart1"/>
    <dgm:cxn modelId="{97E9A3E2-4C47-42EB-8521-C99BA850B861}" type="presParOf" srcId="{B710464D-53B5-4581-8B14-A4D08112AB3F}" destId="{9332E1DB-8805-4907-86DF-45AF2CC8E002}" srcOrd="0" destOrd="0" presId="urn:microsoft.com/office/officeart/2005/8/layout/orgChart1"/>
    <dgm:cxn modelId="{CA93A1FE-C80E-462F-9EE4-5E41F6D11947}" type="presParOf" srcId="{9332E1DB-8805-4907-86DF-45AF2CC8E002}" destId="{3AD4D3C7-ABD1-41AC-867F-1201B4D6BCCB}" srcOrd="0" destOrd="0" presId="urn:microsoft.com/office/officeart/2005/8/layout/orgChart1"/>
    <dgm:cxn modelId="{DF5CDD16-5231-46CC-9619-CD6D457013C0}" type="presParOf" srcId="{9332E1DB-8805-4907-86DF-45AF2CC8E002}" destId="{778ABE74-FECE-4581-8807-D2FA7D8B5B39}" srcOrd="1" destOrd="0" presId="urn:microsoft.com/office/officeart/2005/8/layout/orgChart1"/>
    <dgm:cxn modelId="{F0725EC1-8BBB-4249-BC32-16419F9AAD62}" type="presParOf" srcId="{B710464D-53B5-4581-8B14-A4D08112AB3F}" destId="{46CBC3B7-B9BD-487C-8E17-A798AEC09A8E}" srcOrd="1" destOrd="0" presId="urn:microsoft.com/office/officeart/2005/8/layout/orgChart1"/>
    <dgm:cxn modelId="{FBAD4BEE-A9EB-419C-A598-BDAF7F1EEC66}" type="presParOf" srcId="{46CBC3B7-B9BD-487C-8E17-A798AEC09A8E}" destId="{D83F8475-301E-4404-B117-890376C9D660}" srcOrd="0" destOrd="0" presId="urn:microsoft.com/office/officeart/2005/8/layout/orgChart1"/>
    <dgm:cxn modelId="{D7356106-785A-4659-998B-41943A27591D}" type="presParOf" srcId="{46CBC3B7-B9BD-487C-8E17-A798AEC09A8E}" destId="{9F222600-B180-4B77-BB8A-70C1868832E2}" srcOrd="1" destOrd="0" presId="urn:microsoft.com/office/officeart/2005/8/layout/orgChart1"/>
    <dgm:cxn modelId="{8566968F-7F3F-48EE-B674-33973E26D596}" type="presParOf" srcId="{9F222600-B180-4B77-BB8A-70C1868832E2}" destId="{493E9A5D-C8CC-4EAD-8C6D-B587C02C40FA}" srcOrd="0" destOrd="0" presId="urn:microsoft.com/office/officeart/2005/8/layout/orgChart1"/>
    <dgm:cxn modelId="{07392B44-ACA5-40B2-BCF7-084F165586E4}" type="presParOf" srcId="{493E9A5D-C8CC-4EAD-8C6D-B587C02C40FA}" destId="{52774CAA-0928-4D3B-A74F-72EA03AF180A}" srcOrd="0" destOrd="0" presId="urn:microsoft.com/office/officeart/2005/8/layout/orgChart1"/>
    <dgm:cxn modelId="{1DEAD3F2-1FD4-4196-9CB0-B16C50C1C42C}" type="presParOf" srcId="{493E9A5D-C8CC-4EAD-8C6D-B587C02C40FA}" destId="{40F158A1-2D9A-45B5-822C-4C303E101377}" srcOrd="1" destOrd="0" presId="urn:microsoft.com/office/officeart/2005/8/layout/orgChart1"/>
    <dgm:cxn modelId="{77BEAA83-069D-4CCC-91A1-5680E90381B3}" type="presParOf" srcId="{9F222600-B180-4B77-BB8A-70C1868832E2}" destId="{FA07CBF4-EA48-4DC6-B560-BB6576C60AC7}" srcOrd="1" destOrd="0" presId="urn:microsoft.com/office/officeart/2005/8/layout/orgChart1"/>
    <dgm:cxn modelId="{4508A890-EE80-4099-8AF8-4257F55C5DEC}" type="presParOf" srcId="{9F222600-B180-4B77-BB8A-70C1868832E2}" destId="{2D9D4B1D-F17E-4169-B050-7AF5D1D9FC64}" srcOrd="2" destOrd="0" presId="urn:microsoft.com/office/officeart/2005/8/layout/orgChart1"/>
    <dgm:cxn modelId="{929B2DFE-A74B-4AE3-BAB4-81872DB94C51}" type="presParOf" srcId="{B710464D-53B5-4581-8B14-A4D08112AB3F}" destId="{5EFF77E4-29E2-40E7-8766-03BD99A453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A6D539-E2D2-414C-809F-94BEBB3A194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5656F0-2F0C-4DE4-B272-9093C25ECC2F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Martha</a:t>
          </a:r>
        </a:p>
      </dgm:t>
    </dgm:pt>
    <dgm:pt modelId="{32E5AE08-3106-4BB9-8E40-33067EF4B069}" type="parTrans" cxnId="{3AC90C42-8633-4825-8E43-B0ECD1810719}">
      <dgm:prSet/>
      <dgm:spPr/>
      <dgm:t>
        <a:bodyPr/>
        <a:lstStyle/>
        <a:p>
          <a:endParaRPr lang="en-US"/>
        </a:p>
      </dgm:t>
    </dgm:pt>
    <dgm:pt modelId="{28EE9D24-9DAB-4DD1-8954-0C8C4DD8B017}" type="sibTrans" cxnId="{3AC90C42-8633-4825-8E43-B0ECD1810719}">
      <dgm:prSet/>
      <dgm:spPr/>
      <dgm:t>
        <a:bodyPr/>
        <a:lstStyle/>
        <a:p>
          <a:endParaRPr lang="en-US"/>
        </a:p>
      </dgm:t>
    </dgm:pt>
    <dgm:pt modelId="{37E36482-6662-4BA1-B77A-03647C39706D}">
      <dgm:prSet phldrT="[Text]"/>
      <dgm:spPr/>
      <dgm:t>
        <a:bodyPr/>
        <a:lstStyle/>
        <a:p>
          <a:r>
            <a:rPr lang="en-US" dirty="0"/>
            <a:t>Martha’s Child</a:t>
          </a:r>
        </a:p>
      </dgm:t>
    </dgm:pt>
    <dgm:pt modelId="{34FA425C-F654-4F6C-872F-5907BB9D6A26}" type="parTrans" cxnId="{42DBC914-177A-4EAC-A23D-EB67FDC432DA}">
      <dgm:prSet/>
      <dgm:spPr/>
      <dgm:t>
        <a:bodyPr/>
        <a:lstStyle/>
        <a:p>
          <a:endParaRPr lang="en-US"/>
        </a:p>
      </dgm:t>
    </dgm:pt>
    <dgm:pt modelId="{790B3362-F2C6-4584-BB54-9A1F376A9C01}" type="sibTrans" cxnId="{42DBC914-177A-4EAC-A23D-EB67FDC432DA}">
      <dgm:prSet/>
      <dgm:spPr/>
      <dgm:t>
        <a:bodyPr/>
        <a:lstStyle/>
        <a:p>
          <a:endParaRPr lang="en-US"/>
        </a:p>
      </dgm:t>
    </dgm:pt>
    <dgm:pt modelId="{CD806BFB-4DF1-4123-966B-2E6DA39A8CA7}" type="pres">
      <dgm:prSet presAssocID="{F0A6D539-E2D2-414C-809F-94BEBB3A19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710464D-53B5-4581-8B14-A4D08112AB3F}" type="pres">
      <dgm:prSet presAssocID="{2C5656F0-2F0C-4DE4-B272-9093C25ECC2F}" presName="hierRoot1" presStyleCnt="0">
        <dgm:presLayoutVars>
          <dgm:hierBranch val="init"/>
        </dgm:presLayoutVars>
      </dgm:prSet>
      <dgm:spPr/>
    </dgm:pt>
    <dgm:pt modelId="{9332E1DB-8805-4907-86DF-45AF2CC8E002}" type="pres">
      <dgm:prSet presAssocID="{2C5656F0-2F0C-4DE4-B272-9093C25ECC2F}" presName="rootComposite1" presStyleCnt="0"/>
      <dgm:spPr/>
    </dgm:pt>
    <dgm:pt modelId="{3AD4D3C7-ABD1-41AC-867F-1201B4D6BCCB}" type="pres">
      <dgm:prSet presAssocID="{2C5656F0-2F0C-4DE4-B272-9093C25ECC2F}" presName="rootText1" presStyleLbl="node0" presStyleIdx="0" presStyleCnt="1">
        <dgm:presLayoutVars>
          <dgm:chPref val="3"/>
        </dgm:presLayoutVars>
      </dgm:prSet>
      <dgm:spPr/>
    </dgm:pt>
    <dgm:pt modelId="{778ABE74-FECE-4581-8807-D2FA7D8B5B39}" type="pres">
      <dgm:prSet presAssocID="{2C5656F0-2F0C-4DE4-B272-9093C25ECC2F}" presName="rootConnector1" presStyleLbl="node1" presStyleIdx="0" presStyleCnt="0"/>
      <dgm:spPr/>
    </dgm:pt>
    <dgm:pt modelId="{46CBC3B7-B9BD-487C-8E17-A798AEC09A8E}" type="pres">
      <dgm:prSet presAssocID="{2C5656F0-2F0C-4DE4-B272-9093C25ECC2F}" presName="hierChild2" presStyleCnt="0"/>
      <dgm:spPr/>
    </dgm:pt>
    <dgm:pt modelId="{D83F8475-301E-4404-B117-890376C9D660}" type="pres">
      <dgm:prSet presAssocID="{34FA425C-F654-4F6C-872F-5907BB9D6A26}" presName="Name37" presStyleLbl="parChTrans1D2" presStyleIdx="0" presStyleCnt="1"/>
      <dgm:spPr/>
    </dgm:pt>
    <dgm:pt modelId="{9F222600-B180-4B77-BB8A-70C1868832E2}" type="pres">
      <dgm:prSet presAssocID="{37E36482-6662-4BA1-B77A-03647C39706D}" presName="hierRoot2" presStyleCnt="0">
        <dgm:presLayoutVars>
          <dgm:hierBranch val="init"/>
        </dgm:presLayoutVars>
      </dgm:prSet>
      <dgm:spPr/>
    </dgm:pt>
    <dgm:pt modelId="{493E9A5D-C8CC-4EAD-8C6D-B587C02C40FA}" type="pres">
      <dgm:prSet presAssocID="{37E36482-6662-4BA1-B77A-03647C39706D}" presName="rootComposite" presStyleCnt="0"/>
      <dgm:spPr/>
    </dgm:pt>
    <dgm:pt modelId="{52774CAA-0928-4D3B-A74F-72EA03AF180A}" type="pres">
      <dgm:prSet presAssocID="{37E36482-6662-4BA1-B77A-03647C39706D}" presName="rootText" presStyleLbl="node2" presStyleIdx="0" presStyleCnt="1">
        <dgm:presLayoutVars>
          <dgm:chPref val="3"/>
        </dgm:presLayoutVars>
      </dgm:prSet>
      <dgm:spPr/>
    </dgm:pt>
    <dgm:pt modelId="{40F158A1-2D9A-45B5-822C-4C303E101377}" type="pres">
      <dgm:prSet presAssocID="{37E36482-6662-4BA1-B77A-03647C39706D}" presName="rootConnector" presStyleLbl="node2" presStyleIdx="0" presStyleCnt="1"/>
      <dgm:spPr/>
    </dgm:pt>
    <dgm:pt modelId="{FA07CBF4-EA48-4DC6-B560-BB6576C60AC7}" type="pres">
      <dgm:prSet presAssocID="{37E36482-6662-4BA1-B77A-03647C39706D}" presName="hierChild4" presStyleCnt="0"/>
      <dgm:spPr/>
    </dgm:pt>
    <dgm:pt modelId="{2D9D4B1D-F17E-4169-B050-7AF5D1D9FC64}" type="pres">
      <dgm:prSet presAssocID="{37E36482-6662-4BA1-B77A-03647C39706D}" presName="hierChild5" presStyleCnt="0"/>
      <dgm:spPr/>
    </dgm:pt>
    <dgm:pt modelId="{5EFF77E4-29E2-40E7-8766-03BD99A45359}" type="pres">
      <dgm:prSet presAssocID="{2C5656F0-2F0C-4DE4-B272-9093C25ECC2F}" presName="hierChild3" presStyleCnt="0"/>
      <dgm:spPr/>
    </dgm:pt>
  </dgm:ptLst>
  <dgm:cxnLst>
    <dgm:cxn modelId="{D918E010-AA1F-4BA3-93FC-B25F29E5AAAC}" type="presOf" srcId="{F0A6D539-E2D2-414C-809F-94BEBB3A194B}" destId="{CD806BFB-4DF1-4123-966B-2E6DA39A8CA7}" srcOrd="0" destOrd="0" presId="urn:microsoft.com/office/officeart/2005/8/layout/orgChart1"/>
    <dgm:cxn modelId="{42DBC914-177A-4EAC-A23D-EB67FDC432DA}" srcId="{2C5656F0-2F0C-4DE4-B272-9093C25ECC2F}" destId="{37E36482-6662-4BA1-B77A-03647C39706D}" srcOrd="0" destOrd="0" parTransId="{34FA425C-F654-4F6C-872F-5907BB9D6A26}" sibTransId="{790B3362-F2C6-4584-BB54-9A1F376A9C01}"/>
    <dgm:cxn modelId="{FA238B5E-DF15-4CB6-962E-EB413353D919}" type="presOf" srcId="{2C5656F0-2F0C-4DE4-B272-9093C25ECC2F}" destId="{778ABE74-FECE-4581-8807-D2FA7D8B5B39}" srcOrd="1" destOrd="0" presId="urn:microsoft.com/office/officeart/2005/8/layout/orgChart1"/>
    <dgm:cxn modelId="{3AC90C42-8633-4825-8E43-B0ECD1810719}" srcId="{F0A6D539-E2D2-414C-809F-94BEBB3A194B}" destId="{2C5656F0-2F0C-4DE4-B272-9093C25ECC2F}" srcOrd="0" destOrd="0" parTransId="{32E5AE08-3106-4BB9-8E40-33067EF4B069}" sibTransId="{28EE9D24-9DAB-4DD1-8954-0C8C4DD8B017}"/>
    <dgm:cxn modelId="{AD040B7E-3CC4-4941-BFF6-D7B64B976F69}" type="presOf" srcId="{37E36482-6662-4BA1-B77A-03647C39706D}" destId="{52774CAA-0928-4D3B-A74F-72EA03AF180A}" srcOrd="0" destOrd="0" presId="urn:microsoft.com/office/officeart/2005/8/layout/orgChart1"/>
    <dgm:cxn modelId="{A23D77B1-D339-4662-B72B-0DF6FE9E3378}" type="presOf" srcId="{34FA425C-F654-4F6C-872F-5907BB9D6A26}" destId="{D83F8475-301E-4404-B117-890376C9D660}" srcOrd="0" destOrd="0" presId="urn:microsoft.com/office/officeart/2005/8/layout/orgChart1"/>
    <dgm:cxn modelId="{FF0ABED0-BDE5-401E-8B66-714EF9092CB3}" type="presOf" srcId="{2C5656F0-2F0C-4DE4-B272-9093C25ECC2F}" destId="{3AD4D3C7-ABD1-41AC-867F-1201B4D6BCCB}" srcOrd="0" destOrd="0" presId="urn:microsoft.com/office/officeart/2005/8/layout/orgChart1"/>
    <dgm:cxn modelId="{3EFFF9F2-6DC2-4DB0-9E73-83D1B72165A3}" type="presOf" srcId="{37E36482-6662-4BA1-B77A-03647C39706D}" destId="{40F158A1-2D9A-45B5-822C-4C303E101377}" srcOrd="1" destOrd="0" presId="urn:microsoft.com/office/officeart/2005/8/layout/orgChart1"/>
    <dgm:cxn modelId="{B3F8DCF5-ED5C-44C2-85DA-0A395FF8D761}" type="presParOf" srcId="{CD806BFB-4DF1-4123-966B-2E6DA39A8CA7}" destId="{B710464D-53B5-4581-8B14-A4D08112AB3F}" srcOrd="0" destOrd="0" presId="urn:microsoft.com/office/officeart/2005/8/layout/orgChart1"/>
    <dgm:cxn modelId="{BDE17E8B-247C-4636-8900-FBFCFB8F2604}" type="presParOf" srcId="{B710464D-53B5-4581-8B14-A4D08112AB3F}" destId="{9332E1DB-8805-4907-86DF-45AF2CC8E002}" srcOrd="0" destOrd="0" presId="urn:microsoft.com/office/officeart/2005/8/layout/orgChart1"/>
    <dgm:cxn modelId="{DFBA24E2-6DDE-41F3-9FEC-EAA3F00B2A2F}" type="presParOf" srcId="{9332E1DB-8805-4907-86DF-45AF2CC8E002}" destId="{3AD4D3C7-ABD1-41AC-867F-1201B4D6BCCB}" srcOrd="0" destOrd="0" presId="urn:microsoft.com/office/officeart/2005/8/layout/orgChart1"/>
    <dgm:cxn modelId="{40E1306F-E2D9-4064-9B5F-5B036CB9188B}" type="presParOf" srcId="{9332E1DB-8805-4907-86DF-45AF2CC8E002}" destId="{778ABE74-FECE-4581-8807-D2FA7D8B5B39}" srcOrd="1" destOrd="0" presId="urn:microsoft.com/office/officeart/2005/8/layout/orgChart1"/>
    <dgm:cxn modelId="{2FE760EA-D0EA-46D1-9E51-257FCEDBA399}" type="presParOf" srcId="{B710464D-53B5-4581-8B14-A4D08112AB3F}" destId="{46CBC3B7-B9BD-487C-8E17-A798AEC09A8E}" srcOrd="1" destOrd="0" presId="urn:microsoft.com/office/officeart/2005/8/layout/orgChart1"/>
    <dgm:cxn modelId="{DA25ECCF-843F-43EC-91A2-5CE45EB157E7}" type="presParOf" srcId="{46CBC3B7-B9BD-487C-8E17-A798AEC09A8E}" destId="{D83F8475-301E-4404-B117-890376C9D660}" srcOrd="0" destOrd="0" presId="urn:microsoft.com/office/officeart/2005/8/layout/orgChart1"/>
    <dgm:cxn modelId="{A3F4E057-4255-4D75-A75E-D5369C0358F3}" type="presParOf" srcId="{46CBC3B7-B9BD-487C-8E17-A798AEC09A8E}" destId="{9F222600-B180-4B77-BB8A-70C1868832E2}" srcOrd="1" destOrd="0" presId="urn:microsoft.com/office/officeart/2005/8/layout/orgChart1"/>
    <dgm:cxn modelId="{8AB6147A-655D-4E86-AB5E-5F2027B53635}" type="presParOf" srcId="{9F222600-B180-4B77-BB8A-70C1868832E2}" destId="{493E9A5D-C8CC-4EAD-8C6D-B587C02C40FA}" srcOrd="0" destOrd="0" presId="urn:microsoft.com/office/officeart/2005/8/layout/orgChart1"/>
    <dgm:cxn modelId="{1A4C0D94-6907-4995-91EC-794EF9777B97}" type="presParOf" srcId="{493E9A5D-C8CC-4EAD-8C6D-B587C02C40FA}" destId="{52774CAA-0928-4D3B-A74F-72EA03AF180A}" srcOrd="0" destOrd="0" presId="urn:microsoft.com/office/officeart/2005/8/layout/orgChart1"/>
    <dgm:cxn modelId="{7E1ED1B8-DBC1-4E29-A603-E123EFB9DA51}" type="presParOf" srcId="{493E9A5D-C8CC-4EAD-8C6D-B587C02C40FA}" destId="{40F158A1-2D9A-45B5-822C-4C303E101377}" srcOrd="1" destOrd="0" presId="urn:microsoft.com/office/officeart/2005/8/layout/orgChart1"/>
    <dgm:cxn modelId="{78D1D709-DA00-4E19-9672-528E43FAB5A4}" type="presParOf" srcId="{9F222600-B180-4B77-BB8A-70C1868832E2}" destId="{FA07CBF4-EA48-4DC6-B560-BB6576C60AC7}" srcOrd="1" destOrd="0" presId="urn:microsoft.com/office/officeart/2005/8/layout/orgChart1"/>
    <dgm:cxn modelId="{D048075D-3267-464D-874E-25101D7717FE}" type="presParOf" srcId="{9F222600-B180-4B77-BB8A-70C1868832E2}" destId="{2D9D4B1D-F17E-4169-B050-7AF5D1D9FC64}" srcOrd="2" destOrd="0" presId="urn:microsoft.com/office/officeart/2005/8/layout/orgChart1"/>
    <dgm:cxn modelId="{9DC6DF71-1280-49AD-ACDB-DB44D3D15F85}" type="presParOf" srcId="{B710464D-53B5-4581-8B14-A4D08112AB3F}" destId="{5EFF77E4-29E2-40E7-8766-03BD99A453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B3625-6C8D-4709-B5EF-303FAD8885D7}">
      <dsp:nvSpPr>
        <dsp:cNvPr id="0" name=""/>
        <dsp:cNvSpPr/>
      </dsp:nvSpPr>
      <dsp:spPr>
        <a:xfrm>
          <a:off x="304800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489"/>
              </a:lnTo>
              <a:lnTo>
                <a:pt x="1668009" y="289489"/>
              </a:lnTo>
              <a:lnTo>
                <a:pt x="1668009" y="5789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F8475-301E-4404-B117-890376C9D660}">
      <dsp:nvSpPr>
        <dsp:cNvPr id="0" name=""/>
        <dsp:cNvSpPr/>
      </dsp:nvSpPr>
      <dsp:spPr>
        <a:xfrm>
          <a:off x="137999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1668009" y="0"/>
              </a:moveTo>
              <a:lnTo>
                <a:pt x="1668009" y="289489"/>
              </a:lnTo>
              <a:lnTo>
                <a:pt x="0" y="289489"/>
              </a:lnTo>
              <a:lnTo>
                <a:pt x="0" y="5789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4D3C7-ABD1-41AC-867F-1201B4D6BCCB}">
      <dsp:nvSpPr>
        <dsp:cNvPr id="0" name=""/>
        <dsp:cNvSpPr/>
      </dsp:nvSpPr>
      <dsp:spPr>
        <a:xfrm>
          <a:off x="1669479" y="363990"/>
          <a:ext cx="2757041" cy="137852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tx1"/>
              </a:solidFill>
            </a:rPr>
            <a:t>Mother</a:t>
          </a:r>
        </a:p>
      </dsp:txBody>
      <dsp:txXfrm>
        <a:off x="1669479" y="363990"/>
        <a:ext cx="2757041" cy="1378520"/>
      </dsp:txXfrm>
    </dsp:sp>
    <dsp:sp modelId="{52774CAA-0928-4D3B-A74F-72EA03AF180A}">
      <dsp:nvSpPr>
        <dsp:cNvPr id="0" name=""/>
        <dsp:cNvSpPr/>
      </dsp:nvSpPr>
      <dsp:spPr>
        <a:xfrm>
          <a:off x="1469" y="2321489"/>
          <a:ext cx="2757041" cy="1378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Mary</a:t>
          </a:r>
        </a:p>
      </dsp:txBody>
      <dsp:txXfrm>
        <a:off x="1469" y="2321489"/>
        <a:ext cx="2757041" cy="1378520"/>
      </dsp:txXfrm>
    </dsp:sp>
    <dsp:sp modelId="{5BEA3766-5CDC-4513-9436-5C48E829230D}">
      <dsp:nvSpPr>
        <dsp:cNvPr id="0" name=""/>
        <dsp:cNvSpPr/>
      </dsp:nvSpPr>
      <dsp:spPr>
        <a:xfrm>
          <a:off x="3337489" y="2321489"/>
          <a:ext cx="2757041" cy="1378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Sue</a:t>
          </a:r>
        </a:p>
      </dsp:txBody>
      <dsp:txXfrm>
        <a:off x="3337489" y="2321489"/>
        <a:ext cx="2757041" cy="1378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B3625-6C8D-4709-B5EF-303FAD8885D7}">
      <dsp:nvSpPr>
        <dsp:cNvPr id="0" name=""/>
        <dsp:cNvSpPr/>
      </dsp:nvSpPr>
      <dsp:spPr>
        <a:xfrm>
          <a:off x="1752600" y="1040043"/>
          <a:ext cx="959105" cy="332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456"/>
              </a:lnTo>
              <a:lnTo>
                <a:pt x="959105" y="166456"/>
              </a:lnTo>
              <a:lnTo>
                <a:pt x="959105" y="3329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F8475-301E-4404-B117-890376C9D660}">
      <dsp:nvSpPr>
        <dsp:cNvPr id="0" name=""/>
        <dsp:cNvSpPr/>
      </dsp:nvSpPr>
      <dsp:spPr>
        <a:xfrm>
          <a:off x="793494" y="1040043"/>
          <a:ext cx="959105" cy="332912"/>
        </a:xfrm>
        <a:custGeom>
          <a:avLst/>
          <a:gdLst/>
          <a:ahLst/>
          <a:cxnLst/>
          <a:rect l="0" t="0" r="0" b="0"/>
          <a:pathLst>
            <a:path>
              <a:moveTo>
                <a:pt x="959105" y="0"/>
              </a:moveTo>
              <a:lnTo>
                <a:pt x="959105" y="166456"/>
              </a:lnTo>
              <a:lnTo>
                <a:pt x="0" y="166456"/>
              </a:lnTo>
              <a:lnTo>
                <a:pt x="0" y="3329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4D3C7-ABD1-41AC-867F-1201B4D6BCCB}">
      <dsp:nvSpPr>
        <dsp:cNvPr id="0" name=""/>
        <dsp:cNvSpPr/>
      </dsp:nvSpPr>
      <dsp:spPr>
        <a:xfrm>
          <a:off x="959950" y="247394"/>
          <a:ext cx="1585298" cy="792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Mary’s Mother</a:t>
          </a:r>
        </a:p>
      </dsp:txBody>
      <dsp:txXfrm>
        <a:off x="959950" y="247394"/>
        <a:ext cx="1585298" cy="792649"/>
      </dsp:txXfrm>
    </dsp:sp>
    <dsp:sp modelId="{52774CAA-0928-4D3B-A74F-72EA03AF180A}">
      <dsp:nvSpPr>
        <dsp:cNvPr id="0" name=""/>
        <dsp:cNvSpPr/>
      </dsp:nvSpPr>
      <dsp:spPr>
        <a:xfrm>
          <a:off x="845" y="1372956"/>
          <a:ext cx="1585298" cy="792649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Mary</a:t>
          </a:r>
        </a:p>
      </dsp:txBody>
      <dsp:txXfrm>
        <a:off x="845" y="1372956"/>
        <a:ext cx="1585298" cy="792649"/>
      </dsp:txXfrm>
    </dsp:sp>
    <dsp:sp modelId="{5BEA3766-5CDC-4513-9436-5C48E829230D}">
      <dsp:nvSpPr>
        <dsp:cNvPr id="0" name=""/>
        <dsp:cNvSpPr/>
      </dsp:nvSpPr>
      <dsp:spPr>
        <a:xfrm>
          <a:off x="1919056" y="1372956"/>
          <a:ext cx="1585298" cy="792649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Mary’s Sister(not Sue)</a:t>
          </a:r>
        </a:p>
      </dsp:txBody>
      <dsp:txXfrm>
        <a:off x="1919056" y="1372956"/>
        <a:ext cx="1585298" cy="7926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B3625-6C8D-4709-B5EF-303FAD8885D7}">
      <dsp:nvSpPr>
        <dsp:cNvPr id="0" name=""/>
        <dsp:cNvSpPr/>
      </dsp:nvSpPr>
      <dsp:spPr>
        <a:xfrm>
          <a:off x="1752600" y="1040043"/>
          <a:ext cx="959105" cy="332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456"/>
              </a:lnTo>
              <a:lnTo>
                <a:pt x="959105" y="166456"/>
              </a:lnTo>
              <a:lnTo>
                <a:pt x="959105" y="3329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F8475-301E-4404-B117-890376C9D660}">
      <dsp:nvSpPr>
        <dsp:cNvPr id="0" name=""/>
        <dsp:cNvSpPr/>
      </dsp:nvSpPr>
      <dsp:spPr>
        <a:xfrm>
          <a:off x="793494" y="1040043"/>
          <a:ext cx="959105" cy="332912"/>
        </a:xfrm>
        <a:custGeom>
          <a:avLst/>
          <a:gdLst/>
          <a:ahLst/>
          <a:cxnLst/>
          <a:rect l="0" t="0" r="0" b="0"/>
          <a:pathLst>
            <a:path>
              <a:moveTo>
                <a:pt x="959105" y="0"/>
              </a:moveTo>
              <a:lnTo>
                <a:pt x="959105" y="166456"/>
              </a:lnTo>
              <a:lnTo>
                <a:pt x="0" y="166456"/>
              </a:lnTo>
              <a:lnTo>
                <a:pt x="0" y="3329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4D3C7-ABD1-41AC-867F-1201B4D6BCCB}">
      <dsp:nvSpPr>
        <dsp:cNvPr id="0" name=""/>
        <dsp:cNvSpPr/>
      </dsp:nvSpPr>
      <dsp:spPr>
        <a:xfrm>
          <a:off x="959950" y="247394"/>
          <a:ext cx="1585298" cy="792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Sue’s Mother</a:t>
          </a:r>
        </a:p>
      </dsp:txBody>
      <dsp:txXfrm>
        <a:off x="959950" y="247394"/>
        <a:ext cx="1585298" cy="792649"/>
      </dsp:txXfrm>
    </dsp:sp>
    <dsp:sp modelId="{52774CAA-0928-4D3B-A74F-72EA03AF180A}">
      <dsp:nvSpPr>
        <dsp:cNvPr id="0" name=""/>
        <dsp:cNvSpPr/>
      </dsp:nvSpPr>
      <dsp:spPr>
        <a:xfrm>
          <a:off x="845" y="1372956"/>
          <a:ext cx="1585298" cy="792649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Sue</a:t>
          </a:r>
        </a:p>
      </dsp:txBody>
      <dsp:txXfrm>
        <a:off x="845" y="1372956"/>
        <a:ext cx="1585298" cy="792649"/>
      </dsp:txXfrm>
    </dsp:sp>
    <dsp:sp modelId="{5BEA3766-5CDC-4513-9436-5C48E829230D}">
      <dsp:nvSpPr>
        <dsp:cNvPr id="0" name=""/>
        <dsp:cNvSpPr/>
      </dsp:nvSpPr>
      <dsp:spPr>
        <a:xfrm>
          <a:off x="1919056" y="1372956"/>
          <a:ext cx="1585298" cy="792649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Sue’s Sister (not Mary)</a:t>
          </a:r>
        </a:p>
      </dsp:txBody>
      <dsp:txXfrm>
        <a:off x="1919056" y="1372956"/>
        <a:ext cx="1585298" cy="7926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F8475-301E-4404-B117-890376C9D660}">
      <dsp:nvSpPr>
        <dsp:cNvPr id="0" name=""/>
        <dsp:cNvSpPr/>
      </dsp:nvSpPr>
      <dsp:spPr>
        <a:xfrm>
          <a:off x="1706879" y="997137"/>
          <a:ext cx="91440" cy="4187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7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4D3C7-ABD1-41AC-867F-1201B4D6BCCB}">
      <dsp:nvSpPr>
        <dsp:cNvPr id="0" name=""/>
        <dsp:cNvSpPr/>
      </dsp:nvSpPr>
      <dsp:spPr>
        <a:xfrm>
          <a:off x="755637" y="175"/>
          <a:ext cx="1993924" cy="996962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tx1"/>
              </a:solidFill>
            </a:rPr>
            <a:t>Sally</a:t>
          </a:r>
        </a:p>
      </dsp:txBody>
      <dsp:txXfrm>
        <a:off x="755637" y="175"/>
        <a:ext cx="1993924" cy="996962"/>
      </dsp:txXfrm>
    </dsp:sp>
    <dsp:sp modelId="{52774CAA-0928-4D3B-A74F-72EA03AF180A}">
      <dsp:nvSpPr>
        <dsp:cNvPr id="0" name=""/>
        <dsp:cNvSpPr/>
      </dsp:nvSpPr>
      <dsp:spPr>
        <a:xfrm>
          <a:off x="755637" y="1415862"/>
          <a:ext cx="1993924" cy="996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Sally’s Child</a:t>
          </a:r>
        </a:p>
      </dsp:txBody>
      <dsp:txXfrm>
        <a:off x="755637" y="1415862"/>
        <a:ext cx="1993924" cy="9969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F8475-301E-4404-B117-890376C9D660}">
      <dsp:nvSpPr>
        <dsp:cNvPr id="0" name=""/>
        <dsp:cNvSpPr/>
      </dsp:nvSpPr>
      <dsp:spPr>
        <a:xfrm>
          <a:off x="1706879" y="997137"/>
          <a:ext cx="91440" cy="4187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7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4D3C7-ABD1-41AC-867F-1201B4D6BCCB}">
      <dsp:nvSpPr>
        <dsp:cNvPr id="0" name=""/>
        <dsp:cNvSpPr/>
      </dsp:nvSpPr>
      <dsp:spPr>
        <a:xfrm>
          <a:off x="755637" y="175"/>
          <a:ext cx="1993924" cy="996962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tx1"/>
              </a:solidFill>
            </a:rPr>
            <a:t>Martha</a:t>
          </a:r>
        </a:p>
      </dsp:txBody>
      <dsp:txXfrm>
        <a:off x="755637" y="175"/>
        <a:ext cx="1993924" cy="996962"/>
      </dsp:txXfrm>
    </dsp:sp>
    <dsp:sp modelId="{52774CAA-0928-4D3B-A74F-72EA03AF180A}">
      <dsp:nvSpPr>
        <dsp:cNvPr id="0" name=""/>
        <dsp:cNvSpPr/>
      </dsp:nvSpPr>
      <dsp:spPr>
        <a:xfrm>
          <a:off x="755637" y="1415862"/>
          <a:ext cx="1993924" cy="996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Martha’s Child</a:t>
          </a:r>
        </a:p>
      </dsp:txBody>
      <dsp:txXfrm>
        <a:off x="755637" y="1415862"/>
        <a:ext cx="1993924" cy="996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B4808-2445-4A8E-B4E1-ED80AB1FCF8F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CA1B0-15C9-4F2D-85FD-131A188FAB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41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157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05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0" y="4415790"/>
            <a:ext cx="6309360" cy="41833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564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052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2000" y="4416107"/>
            <a:ext cx="5608320" cy="418338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51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65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469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687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185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363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127620" y="4439030"/>
            <a:ext cx="5608320" cy="41833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10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365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17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7626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8646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9193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127620" y="4439030"/>
            <a:ext cx="5608320" cy="41833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314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924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6836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4705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995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37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0562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51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4464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757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897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>
              <a:sym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410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18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686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4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357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158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782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1221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327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422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916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027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60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035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226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8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61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5464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783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938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0498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3078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0449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759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9189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3410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29261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01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1832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592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31968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22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53645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28643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1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143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008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399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B7C68-48CA-4F7E-A595-FD5BDC7FD61F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449560" y="685800"/>
            <a:ext cx="8197453" cy="208954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>
                <a:sym typeface="UC Berkeley OS Sign"/>
              </a:rPr>
              <a:t>CogSci 150</a:t>
            </a:r>
            <a:br>
              <a:rPr lang="en-US" sz="3800" b="1" dirty="0">
                <a:sym typeface="UC Berkeley OS Sign"/>
              </a:rPr>
            </a:br>
            <a:r>
              <a:rPr lang="en-US" sz="3800" b="1" dirty="0">
                <a:sym typeface="UC Berkeley OS Sign"/>
              </a:rPr>
              <a:t>“Sensemaking and Organizing”</a:t>
            </a:r>
            <a:br>
              <a:rPr lang="en-US" sz="3800" b="1" dirty="0">
                <a:sym typeface="UC Berkeley OS Sign"/>
              </a:rPr>
            </a:br>
            <a:r>
              <a:rPr lang="en-US" sz="3800" b="1" dirty="0">
                <a:sym typeface="UC Berkeley OS Sign"/>
              </a:rPr>
              <a:t>Spring 2021</a:t>
            </a:r>
            <a:endParaRPr lang="en-US" sz="3400" dirty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8306" y="2286000"/>
            <a:ext cx="8228707" cy="3589734"/>
          </a:xfrm>
        </p:spPr>
        <p:txBody>
          <a:bodyPr anchor="ctr">
            <a:normAutofit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>
                <a:sym typeface="UC Berkeley OS Sign"/>
              </a:rPr>
              <a:t>Robert J. Glushko</a:t>
            </a:r>
            <a:br>
              <a:rPr lang="en-US" sz="3000" dirty="0">
                <a:sym typeface="UC Berkeley OS Sign"/>
              </a:rPr>
            </a:br>
            <a:r>
              <a:rPr lang="en-US" sz="3000" dirty="0">
                <a:sym typeface="UC Berkeley OS Sign"/>
                <a:hlinkClick r:id="rId3"/>
              </a:rPr>
              <a:t>glushko@berkeley.edu</a:t>
            </a:r>
            <a:endParaRPr lang="en-US" sz="3000" dirty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>
                <a:sym typeface="UC Berkeley OS Sign"/>
              </a:rPr>
              <a:t>25 February 2021</a:t>
            </a:r>
            <a:br>
              <a:rPr lang="en-US" sz="3000" dirty="0">
                <a:sym typeface="UC Berkeley OS Sign"/>
              </a:rPr>
            </a:br>
            <a:r>
              <a:rPr lang="en-US" sz="3000" dirty="0">
                <a:sym typeface="UC Berkeley OS Sign"/>
              </a:rPr>
              <a:t> 12) Describing Relationships &amp; Structures, Part 1:  Semantic &amp; Lexical Relationships</a:t>
            </a:r>
            <a:endParaRPr lang="en-US" sz="3000" dirty="0">
              <a:solidFill>
                <a:srgbClr val="002955"/>
              </a:solidFill>
              <a:sym typeface="UC Berkeley OS Sign"/>
            </a:endParaRPr>
          </a:p>
        </p:txBody>
      </p:sp>
    </p:spTree>
    <p:extLst>
      <p:ext uri="{BB962C8B-B14F-4D97-AF65-F5344CB8AC3E}">
        <p14:creationId xmlns:p14="http://schemas.microsoft.com/office/powerpoint/2010/main" val="366006540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50323" y="593133"/>
            <a:ext cx="8191500" cy="544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800" i="1" dirty="0">
                <a:solidFill>
                  <a:srgbClr val="FF0000"/>
                </a:solidFill>
              </a:rPr>
              <a:t>If “semantic” is defined as “relating to meaning or language or words” that does not seem helpful here because we were supposed to distinguish the meaning perspective from the language or lexical perspective</a:t>
            </a:r>
            <a:endParaRPr lang="en-US" sz="3800" b="1" dirty="0">
              <a:solidFill>
                <a:srgbClr val="FF0000"/>
              </a:solidFill>
              <a:cs typeface="Arial" pitchFamily="34" charset="0"/>
              <a:sym typeface="Arial" pitchFamily="34" charset="0"/>
            </a:endParaRPr>
          </a:p>
          <a:p>
            <a:pPr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800" i="1" dirty="0">
                <a:solidFill>
                  <a:srgbClr val="FF0000"/>
                </a:solidFill>
                <a:cs typeface="Arial" pitchFamily="34" charset="0"/>
                <a:sym typeface="Arial" pitchFamily="34" charset="0"/>
              </a:rPr>
              <a:t>And if “semantics” means “meaning,” what does “meaning” mean?</a:t>
            </a:r>
          </a:p>
          <a:p>
            <a:pPr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endParaRPr lang="en-US" sz="4000" b="1" dirty="0">
              <a:solidFill>
                <a:srgbClr val="FF0000"/>
              </a:solidFill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262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57635" y="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Defining and Dictionaries</a:t>
            </a:r>
            <a:endParaRPr lang="en-US" sz="3400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18516" y="990600"/>
            <a:ext cx="8706967" cy="527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DICTIONARY:  </a:t>
            </a:r>
            <a:r>
              <a:rPr lang="en-US" sz="3200" dirty="0">
                <a:latin typeface="UC Berkeley OS Sign"/>
                <a:cs typeface="Arial" pitchFamily="34" charset="0"/>
              </a:rPr>
              <a:t>a resource that lists the words of a language (typically in alphabetical order) and gives their meaning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But how can we a word in a non-circular way that doesn't rely on lots of undefined meanings...</a:t>
            </a:r>
            <a:endParaRPr lang="en-US" sz="3200" dirty="0">
              <a:latin typeface="UC Berkeley OS Sign"/>
              <a:cs typeface="Arial" pitchFamily="34" charset="0"/>
            </a:endParaRP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/>
              <a:t>To understand a word, you have to understand all the words in its definition, so you look up those words… and suppose that the first word appears in one of the definitions…</a:t>
            </a:r>
            <a:endParaRPr lang="en-US" sz="3200" dirty="0">
              <a:latin typeface="UC Berkeley OS Sign"/>
              <a:cs typeface="Arial" pitchFamily="34" charset="0"/>
            </a:endParaRPr>
          </a:p>
          <a:p>
            <a:pPr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Is there a solution to this problem?</a:t>
            </a:r>
          </a:p>
        </p:txBody>
      </p:sp>
    </p:spTree>
    <p:extLst>
      <p:ext uri="{BB962C8B-B14F-4D97-AF65-F5344CB8AC3E}">
        <p14:creationId xmlns:p14="http://schemas.microsoft.com/office/powerpoint/2010/main" val="344713385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013" y="1295400"/>
            <a:ext cx="3066002" cy="3066002"/>
          </a:xfrm>
          <a:prstGeom prst="rect">
            <a:avLst/>
          </a:prstGeom>
        </p:spPr>
      </p:pic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59079" y="-15240"/>
            <a:ext cx="8747743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A Non-Circular Definition: The Semantic Perspective on Relationships</a:t>
            </a:r>
            <a:endParaRPr lang="en-US" sz="3400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62127" y="1066800"/>
            <a:ext cx="5486400" cy="350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The essence of relationships;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why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 the resources are related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Relies on or expresses information that is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not directly available from perception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56032" y="4581440"/>
            <a:ext cx="8915399" cy="2154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“Homer is married to Marge" is a semantic relationship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"Homer is standing next to Marge" is a structural relationship that is perceivable</a:t>
            </a:r>
          </a:p>
        </p:txBody>
      </p:sp>
    </p:spTree>
    <p:extLst>
      <p:ext uri="{BB962C8B-B14F-4D97-AF65-F5344CB8AC3E}">
        <p14:creationId xmlns:p14="http://schemas.microsoft.com/office/powerpoint/2010/main" val="424123685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/>
              <a:t>Making Meaning (1)</a:t>
            </a:r>
          </a:p>
        </p:txBody>
      </p:sp>
      <p:pic>
        <p:nvPicPr>
          <p:cNvPr id="3" name="Picture 2" descr="DublinC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850" y="1371600"/>
            <a:ext cx="8669064" cy="50987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Making Meaning (2)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762000" y="2057400"/>
            <a:ext cx="7696200" cy="321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Draw two diagrams that represent these assertions: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"Mary and Sue are sisters“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"Sally and Martha are mothers”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600200" y="533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8200" y="457200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C Berkeley OS Sign"/>
                <a:cs typeface="Arial" pitchFamily="34" charset="0"/>
                <a:sym typeface="Arial" pitchFamily="34" charset="0"/>
              </a:rPr>
              <a:t>Mary and Sue are sisters</a:t>
            </a: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…</a:t>
            </a:r>
          </a:p>
          <a:p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…of each other</a:t>
            </a:r>
            <a:endParaRPr lang="en-US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09029567"/>
              </p:ext>
            </p:extLst>
          </p:nvPr>
        </p:nvGraphicFramePr>
        <p:xfrm>
          <a:off x="4419600" y="381000"/>
          <a:ext cx="3505200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86305621"/>
              </p:ext>
            </p:extLst>
          </p:nvPr>
        </p:nvGraphicFramePr>
        <p:xfrm>
          <a:off x="4343400" y="3276600"/>
          <a:ext cx="3505200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0" y="838200"/>
            <a:ext cx="2667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Mary and Sue are sisters…</a:t>
            </a:r>
          </a:p>
          <a:p>
            <a:endParaRPr lang="en-US" sz="3600" dirty="0">
              <a:latin typeface="UC Berkeley OS Sign"/>
              <a:cs typeface="Arial" pitchFamily="34" charset="0"/>
              <a:sym typeface="Arial" pitchFamily="34" charset="0"/>
            </a:endParaRPr>
          </a:p>
          <a:p>
            <a:endParaRPr lang="en-US" sz="3600" dirty="0">
              <a:latin typeface="UC Berkeley OS Sign"/>
              <a:cs typeface="Arial" pitchFamily="34" charset="0"/>
              <a:sym typeface="Arial" pitchFamily="34" charset="0"/>
            </a:endParaRPr>
          </a:p>
          <a:p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…of other people</a:t>
            </a:r>
            <a:endParaRPr lang="en-US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419600" y="381000"/>
          <a:ext cx="3505200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0" y="838200"/>
            <a:ext cx="2667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C Berkeley OS Sign"/>
                <a:cs typeface="Arial" pitchFamily="34" charset="0"/>
                <a:sym typeface="Arial" pitchFamily="34" charset="0"/>
              </a:rPr>
              <a:t>Sally and Martha are mothers</a:t>
            </a:r>
            <a:endParaRPr lang="en-US" sz="3600" dirty="0">
              <a:latin typeface="UC Berkeley OS Sign"/>
              <a:cs typeface="Arial" pitchFamily="34" charset="0"/>
              <a:sym typeface="Arial" pitchFamily="34" charset="0"/>
            </a:endParaRPr>
          </a:p>
          <a:p>
            <a:endParaRPr lang="en-US" sz="3600" dirty="0">
              <a:latin typeface="UC Berkeley OS Sign"/>
              <a:cs typeface="Arial" pitchFamily="34" charset="0"/>
              <a:sym typeface="Arial" pitchFamily="34" charset="0"/>
            </a:endParaRPr>
          </a:p>
          <a:p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…of different children</a:t>
            </a:r>
            <a:endParaRPr lang="en-US" sz="36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4572000" y="3657600"/>
          <a:ext cx="3505200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2000" y="838200"/>
            <a:ext cx="2667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C Berkeley OS Sign"/>
                <a:cs typeface="Arial" pitchFamily="34" charset="0"/>
                <a:sym typeface="Arial" pitchFamily="34" charset="0"/>
              </a:rPr>
              <a:t>Sally and Martha are mothers</a:t>
            </a:r>
            <a:endParaRPr lang="en-US" sz="3600" dirty="0">
              <a:latin typeface="UC Berkeley OS Sign"/>
              <a:cs typeface="Arial" pitchFamily="34" charset="0"/>
              <a:sym typeface="Arial" pitchFamily="34" charset="0"/>
            </a:endParaRPr>
          </a:p>
          <a:p>
            <a:endParaRPr lang="en-US" sz="3600" dirty="0">
              <a:latin typeface="UC Berkeley OS Sign"/>
              <a:cs typeface="Arial" pitchFamily="34" charset="0"/>
              <a:sym typeface="Arial" pitchFamily="34" charset="0"/>
            </a:endParaRPr>
          </a:p>
          <a:p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…Sally is Martha’s mother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410200" y="762000"/>
            <a:ext cx="2362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Sally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10200" y="2667000"/>
            <a:ext cx="2362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Martha </a:t>
            </a:r>
            <a:r>
              <a:rPr lang="en-US" sz="2800" b="1" dirty="0"/>
              <a:t>(Sally’s Child)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4572000"/>
            <a:ext cx="2362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Martha’s Child</a:t>
            </a:r>
          </a:p>
        </p:txBody>
      </p:sp>
      <p:cxnSp>
        <p:nvCxnSpPr>
          <p:cNvPr id="15" name="Straight Connector 14"/>
          <p:cNvCxnSpPr>
            <a:stCxn id="8" idx="2"/>
            <a:endCxn id="12" idx="0"/>
          </p:cNvCxnSpPr>
          <p:nvPr/>
        </p:nvCxnSpPr>
        <p:spPr>
          <a:xfrm>
            <a:off x="6591300" y="2057400"/>
            <a:ext cx="0" cy="60960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53200" y="3886200"/>
            <a:ext cx="0" cy="60960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Language and Meaning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762000" y="1981200"/>
            <a:ext cx="7772400" cy="464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Words and sentence structure only hint at meaning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Meaning is constructed not just from the literal language used, but from </a:t>
            </a:r>
            <a:r>
              <a:rPr lang="en-US" sz="36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all the clues or cues in the CONTEXT OF USE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The relationships between things can differ in different contexts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19546" y="1524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Why This Stuff Matters! </a:t>
            </a:r>
            <a:endParaRPr lang="en-US" sz="3400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1258981"/>
            <a:ext cx="7543800" cy="533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An organizing system </a:t>
            </a:r>
            <a:r>
              <a:rPr lang="en-US" sz="2800" dirty="0">
                <a:solidFill>
                  <a:srgbClr val="FF0000"/>
                </a:solidFill>
                <a:latin typeface="UC Berkeley OS Sign"/>
                <a:cs typeface="Arial" pitchFamily="34" charset="0"/>
              </a:rPr>
              <a:t>can use existing relationships</a:t>
            </a:r>
            <a:r>
              <a:rPr lang="en-US" sz="2800" dirty="0">
                <a:latin typeface="UC Berkeley OS Sign"/>
                <a:cs typeface="Arial" pitchFamily="34" charset="0"/>
              </a:rPr>
              <a:t> among resources, or it can </a:t>
            </a:r>
            <a:r>
              <a:rPr lang="en-US" sz="2800" dirty="0">
                <a:solidFill>
                  <a:srgbClr val="FF0000"/>
                </a:solidFill>
                <a:latin typeface="UC Berkeley OS Sign"/>
                <a:cs typeface="Arial" pitchFamily="34" charset="0"/>
              </a:rPr>
              <a:t>create relationships </a:t>
            </a:r>
            <a:r>
              <a:rPr lang="en-US" sz="2800" dirty="0">
                <a:latin typeface="UC Berkeley OS Sign"/>
                <a:cs typeface="Arial" pitchFamily="34" charset="0"/>
              </a:rPr>
              <a:t>by applying organizing principles to arrange the resources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Clr>
                <a:srgbClr val="002955"/>
              </a:buClr>
              <a:buSzPct val="44000"/>
              <a:buFont typeface="Arial" pitchFamily="34" charset="0"/>
              <a:buChar char="•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r>
              <a:rPr lang="en-US" sz="2800" dirty="0">
                <a:latin typeface="UC Berkeley OS Sign"/>
                <a:cs typeface="Arial" pitchFamily="34" charset="0"/>
              </a:rPr>
              <a:t>We need a vocabulary for talking about these relationships precisely and consistently so that we can analyze, design, reason about them, and implement them in organizing systems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Clr>
                <a:srgbClr val="002955"/>
              </a:buClr>
              <a:buSzPct val="44000"/>
              <a:buFont typeface="Arial" pitchFamily="34" charset="0"/>
              <a:buChar char="•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r>
              <a:rPr lang="en-US" sz="2800" dirty="0">
                <a:latin typeface="UC Berkeley OS Sign"/>
                <a:cs typeface="Arial" pitchFamily="34" charset="0"/>
              </a:rPr>
              <a:t>In fact, we need 5 different vocabularies because there are 5 different perspectives on relationships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219200" y="1600200"/>
            <a:ext cx="6781800" cy="392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If “meaning is constructed from context”… then what does “context” mean?</a:t>
            </a:r>
          </a:p>
        </p:txBody>
      </p:sp>
    </p:spTree>
    <p:extLst>
      <p:ext uri="{BB962C8B-B14F-4D97-AF65-F5344CB8AC3E}">
        <p14:creationId xmlns:p14="http://schemas.microsoft.com/office/powerpoint/2010/main" val="49618136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82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Defining “Context”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44819" y="1295400"/>
            <a:ext cx="8999181" cy="488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000" dirty="0">
                <a:latin typeface="UC Berkeley OS Sign"/>
                <a:cs typeface="Arial" pitchFamily="34" charset="0"/>
                <a:sym typeface="Arial" pitchFamily="34" charset="0"/>
              </a:rPr>
              <a:t>The context in which language is understood includes: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000" dirty="0">
                <a:latin typeface="UC Berkeley OS Sign"/>
                <a:cs typeface="Arial" pitchFamily="34" charset="0"/>
                <a:sym typeface="Arial" pitchFamily="34" charset="0"/>
              </a:rPr>
              <a:t>the common knowledge of the “sender” and “receiver”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000" dirty="0">
                <a:latin typeface="UC Berkeley OS Sign"/>
                <a:cs typeface="Arial" pitchFamily="34" charset="0"/>
                <a:sym typeface="Arial" pitchFamily="34" charset="0"/>
              </a:rPr>
              <a:t>any assumptions they make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000" dirty="0">
                <a:latin typeface="UC Berkeley OS Sign"/>
                <a:cs typeface="Arial" pitchFamily="34" charset="0"/>
                <a:sym typeface="Arial" pitchFamily="34" charset="0"/>
              </a:rPr>
              <a:t>any previous discourse they have had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000" dirty="0">
                <a:latin typeface="UC Berkeley OS Sign"/>
                <a:cs typeface="Arial" pitchFamily="34" charset="0"/>
                <a:sym typeface="Arial" pitchFamily="34" charset="0"/>
              </a:rPr>
              <a:t>the current discourse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000" dirty="0">
                <a:latin typeface="UC Berkeley OS Sign"/>
                <a:cs typeface="Arial" pitchFamily="34" charset="0"/>
                <a:sym typeface="Arial" pitchFamily="34" charset="0"/>
              </a:rPr>
              <a:t>the current situation (location, time, environment)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000" dirty="0">
                <a:latin typeface="UC Berkeley OS Sign"/>
                <a:cs typeface="Arial" pitchFamily="34" charset="0"/>
                <a:sym typeface="Arial" pitchFamily="34" charset="0"/>
              </a:rPr>
              <a:t>inferences from all of these</a:t>
            </a:r>
          </a:p>
        </p:txBody>
      </p:sp>
    </p:spTree>
    <p:extLst>
      <p:ext uri="{BB962C8B-B14F-4D97-AF65-F5344CB8AC3E}">
        <p14:creationId xmlns:p14="http://schemas.microsoft.com/office/powerpoint/2010/main" val="385275016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846" y="5334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Context and Meaning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2093332"/>
            <a:ext cx="3124200" cy="476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0"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</a:rPr>
              <a:t> In the operating room</a:t>
            </a:r>
            <a:r>
              <a:rPr lang="en-US" sz="4000" b="1" dirty="0"/>
              <a:t>,</a:t>
            </a:r>
          </a:p>
          <a:p>
            <a:pPr marL="0"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4000" b="1" dirty="0"/>
              <a:t> the </a:t>
            </a:r>
            <a:r>
              <a:rPr lang="en-US" sz="4000" b="1" dirty="0">
                <a:solidFill>
                  <a:srgbClr val="00B050"/>
                </a:solidFill>
              </a:rPr>
              <a:t>surgeon used a knife</a:t>
            </a:r>
          </a:p>
          <a:p>
            <a:pPr marL="0"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4000" b="1" dirty="0"/>
              <a:t> to cut the …?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059" y="1905000"/>
            <a:ext cx="5154020" cy="42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4180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" y="179382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Context and Meaning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6040" y="1232616"/>
            <a:ext cx="8381500" cy="120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0"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</a:rPr>
              <a:t> In the restaurant</a:t>
            </a:r>
            <a:r>
              <a:rPr lang="en-US" sz="4000" b="1" dirty="0"/>
              <a:t>,</a:t>
            </a:r>
            <a:br>
              <a:rPr lang="en-US" sz="4000" b="1" dirty="0"/>
            </a:br>
            <a:r>
              <a:rPr lang="en-US" sz="4000" b="1" dirty="0"/>
              <a:t> the </a:t>
            </a:r>
            <a:r>
              <a:rPr lang="en-US" sz="4000" b="1" dirty="0">
                <a:solidFill>
                  <a:srgbClr val="00B050"/>
                </a:solidFill>
              </a:rPr>
              <a:t>surgeon used a knife  </a:t>
            </a:r>
            <a:r>
              <a:rPr lang="en-US" sz="4000" b="1" dirty="0"/>
              <a:t>to cut the …?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0200" y="4993165"/>
            <a:ext cx="9144000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br>
              <a:rPr lang="en-US" sz="4000" b="1" dirty="0"/>
            </a:br>
            <a:r>
              <a:rPr lang="en-US" sz="4000" b="1" dirty="0"/>
              <a:t>DIFFERENT CONTEXTS =&gt;</a:t>
            </a:r>
            <a:br>
              <a:rPr lang="en-US" sz="4000" b="1" dirty="0"/>
            </a:br>
            <a:r>
              <a:rPr lang="en-US" sz="4000" b="1" dirty="0"/>
              <a:t>DIFFERENT MEANING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157" y="2519377"/>
            <a:ext cx="4800600" cy="29814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100" y="3103858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SAME RESOURCES</a:t>
            </a:r>
            <a:br>
              <a:rPr lang="en-US" sz="4000" b="1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6970897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27260" y="76200"/>
            <a:ext cx="8228707" cy="119099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Where Does “Context” Come From?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5413" y="1143000"/>
            <a:ext cx="8000554" cy="533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A “lexicon” is proposed by many theories of language knowledge as the “mental dictionary” where word meanings are stored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If “context” is part of the meanings of words, each dictionary entry (“lexical representation”) is essentially unbounded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So we can’t understand words by “retrieving their definitions”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How else might contextual knowledge of meaning be used?</a:t>
            </a:r>
          </a:p>
        </p:txBody>
      </p:sp>
    </p:spTree>
    <p:extLst>
      <p:ext uri="{BB962C8B-B14F-4D97-AF65-F5344CB8AC3E}">
        <p14:creationId xmlns:p14="http://schemas.microsoft.com/office/powerpoint/2010/main" val="124711103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1392833"/>
            <a:ext cx="528283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“Human Information Processor”</a:t>
            </a:r>
            <a:br>
              <a:rPr lang="en-US" dirty="0"/>
            </a:br>
            <a:r>
              <a:rPr lang="en-US" dirty="0"/>
              <a:t>(1970s)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288" y="3776265"/>
            <a:ext cx="8954722" cy="3046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28600"/>
            <a:ext cx="2550418" cy="32283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FADEF7-ADDB-46D0-9025-42598BE6506D}"/>
              </a:ext>
            </a:extLst>
          </p:cNvPr>
          <p:cNvSpPr txBox="1"/>
          <p:nvPr/>
        </p:nvSpPr>
        <p:spPr>
          <a:xfrm>
            <a:off x="5074920" y="152401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FLASHBACK</a:t>
            </a:r>
          </a:p>
        </p:txBody>
      </p:sp>
    </p:spTree>
    <p:extLst>
      <p:ext uri="{BB962C8B-B14F-4D97-AF65-F5344CB8AC3E}">
        <p14:creationId xmlns:p14="http://schemas.microsoft.com/office/powerpoint/2010/main" val="135110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DBB65A-F499-479E-860C-EF374D023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01" y="209670"/>
            <a:ext cx="8408194" cy="744836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Cooperative Computation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7D132E2-ADC0-49D5-984A-0ED77914E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86" y="1173723"/>
            <a:ext cx="6524625" cy="3476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8E7794-220B-4FBB-9691-FAF3B21AC7F3}"/>
              </a:ext>
            </a:extLst>
          </p:cNvPr>
          <p:cNvSpPr txBox="1"/>
          <p:nvPr/>
        </p:nvSpPr>
        <p:spPr>
          <a:xfrm>
            <a:off x="914400" y="4962468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“lexicon” is distributed in many brain regions and multiple word meanings are activated in parallel.  “Context” determines which meaning is selected </a:t>
            </a:r>
          </a:p>
        </p:txBody>
      </p:sp>
    </p:spTree>
    <p:extLst>
      <p:ext uri="{BB962C8B-B14F-4D97-AF65-F5344CB8AC3E}">
        <p14:creationId xmlns:p14="http://schemas.microsoft.com/office/powerpoint/2010/main" val="1259458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7500" y="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Specifying Semantic Relationships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10068" y="1108932"/>
            <a:ext cx="7848600" cy="556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"A relationship is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sequence of categories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, that includes one thing from each category“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b="1" dirty="0">
                <a:latin typeface="UC Berkeley OS Sign"/>
                <a:cs typeface="Arial" pitchFamily="34" charset="0"/>
                <a:sym typeface="Arial" pitchFamily="34" charset="0"/>
              </a:rPr>
              <a:t>Predicate/Argument Syntax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: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200" i="1" dirty="0">
                <a:latin typeface="UC Berkeley OS Sign"/>
                <a:cs typeface="Arial" pitchFamily="34" charset="0"/>
                <a:sym typeface="Arial" pitchFamily="34" charset="0"/>
              </a:rPr>
              <a:t>is-married-to (Homer Simpson, Marge Simpson)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b="1" dirty="0">
                <a:latin typeface="UC Berkeley OS Sign"/>
                <a:cs typeface="Arial" pitchFamily="34" charset="0"/>
                <a:sym typeface="Arial" pitchFamily="34" charset="0"/>
              </a:rPr>
              <a:t>Subject / Predicate / Argument Syntax: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 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200" i="1" dirty="0">
                <a:latin typeface="UC Berkeley OS Sign"/>
                <a:cs typeface="Arial" pitchFamily="34" charset="0"/>
                <a:sym typeface="Arial" pitchFamily="34" charset="0"/>
              </a:rPr>
              <a:t>Homer Simpson =&gt; is-married-to =&gt; Marge Simpson 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7500" y="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Relationship “Degree”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10068" y="1108932"/>
            <a:ext cx="7848600" cy="500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r>
              <a:rPr lang="en-US" sz="2800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DEGREE</a:t>
            </a:r>
            <a:r>
              <a:rPr lang="en-US" sz="2800" dirty="0"/>
              <a:t> or </a:t>
            </a:r>
            <a:r>
              <a:rPr lang="en-US" sz="2800" b="1" dirty="0">
                <a:solidFill>
                  <a:srgbClr val="FF0000"/>
                </a:solidFill>
              </a:rPr>
              <a:t>ARITY</a:t>
            </a:r>
            <a:r>
              <a:rPr lang="en-US" sz="2800" dirty="0"/>
              <a:t> of a relationship is the number of entity types or categories in the relationship. This is usually, though not always, the number of arguments in the relationship expression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200" i="1" dirty="0">
                <a:latin typeface="UC Berkeley OS Sign"/>
                <a:cs typeface="Arial" pitchFamily="34" charset="0"/>
                <a:sym typeface="Arial" pitchFamily="34" charset="0"/>
              </a:rPr>
              <a:t>A husband is-married-to a wife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HAS DEGREE TWO or IS BINARY</a:t>
            </a:r>
            <a:b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</a:b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(husband, wife)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200" i="1" dirty="0">
                <a:latin typeface="UC Berkeley OS Sign"/>
                <a:cs typeface="Arial" pitchFamily="34" charset="0"/>
                <a:sym typeface="Arial" pitchFamily="34" charset="0"/>
              </a:rPr>
              <a:t>A person is married-to-a person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HAS DEGREE ONE or IS UNARY (person)</a:t>
            </a:r>
          </a:p>
        </p:txBody>
      </p:sp>
    </p:spTree>
    <p:extLst>
      <p:ext uri="{BB962C8B-B14F-4D97-AF65-F5344CB8AC3E}">
        <p14:creationId xmlns:p14="http://schemas.microsoft.com/office/powerpoint/2010/main" val="118380696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743462" y="-521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Types of Semantic Relationships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37769" y="1676454"/>
            <a:ext cx="8534400" cy="350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To fully understand a domain you need to know different types of relationships about and between the resources it contains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Class inclusion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Part-whole inclusion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Attribution</a:t>
            </a:r>
          </a:p>
        </p:txBody>
      </p:sp>
    </p:spTree>
    <p:extLst>
      <p:ext uri="{BB962C8B-B14F-4D97-AF65-F5344CB8AC3E}">
        <p14:creationId xmlns:p14="http://schemas.microsoft.com/office/powerpoint/2010/main" val="81619620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81543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Five Perspectives on Relationships (1)</a:t>
            </a:r>
            <a:endParaRPr lang="en-US" sz="3400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30660" y="1295400"/>
            <a:ext cx="8036719" cy="602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SEMANTIC: the </a:t>
            </a:r>
            <a:r>
              <a:rPr lang="en-US" sz="3200" b="1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meaning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 of the association 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LEXICAL: how the conceptual description of a relationship is expressed using </a:t>
            </a:r>
            <a:r>
              <a:rPr lang="en-US" sz="3200" b="1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words in a specific language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/>
              <a:t>“specific language” is highlighted because for any given concept, some languages might have specific words for it and others might not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/>
              <a:t>i.e., the mapping between concepts and words differs across languages. 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3200" b="1" dirty="0">
              <a:solidFill>
                <a:srgbClr val="FF0000"/>
              </a:solidFill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The Semantics of "Inclusion"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76540" y="1648197"/>
            <a:ext cx="8304907" cy="464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One class or type of resources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logically contains another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; predicate is usually “</a:t>
            </a:r>
            <a:r>
              <a:rPr lang="en-US" sz="3200" i="1" dirty="0">
                <a:latin typeface="UC Berkeley OS Sign"/>
                <a:cs typeface="Arial" pitchFamily="34" charset="0"/>
                <a:sym typeface="Arial" pitchFamily="34" charset="0"/>
              </a:rPr>
              <a:t>is-a” 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or "</a:t>
            </a:r>
            <a:r>
              <a:rPr lang="en-US" sz="3200" i="1" dirty="0">
                <a:latin typeface="UC Berkeley OS Sign"/>
                <a:cs typeface="Arial" pitchFamily="34" charset="0"/>
                <a:sym typeface="Arial" pitchFamily="34" charset="0"/>
              </a:rPr>
              <a:t>is-a-type-of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"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A set of interconnected class inclusion relationships defines a HIERARCHY or TAXONOMY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An inclusion relationship between an instance and a class -- assigning an instance to a class - is CLASSIFICATION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8707" cy="119099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CATEGORIZATION IS NOT CLASSIFICATION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209800"/>
            <a:ext cx="8304907" cy="304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CATEGORIZATION most often means the creation or specification of a set of classes or category in which all the members are treated as equivalent for some purpose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Assigning an instance to a class or category is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2328915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1295400"/>
            <a:ext cx="2514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TDO</a:t>
            </a:r>
            <a:br>
              <a:rPr lang="en-US" b="1" dirty="0"/>
            </a:br>
            <a:r>
              <a:rPr lang="en-US" b="1" dirty="0"/>
              <a:t> Figure 6.1</a:t>
            </a:r>
          </a:p>
        </p:txBody>
      </p:sp>
      <p:pic>
        <p:nvPicPr>
          <p:cNvPr id="3" name="Picture 2" descr="DublinC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04800"/>
            <a:ext cx="6138855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9144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Ontology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24967" y="1212333"/>
            <a:ext cx="8534400" cy="510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An ontology defines the concepts and terms used to describe and represent some domain or area of knowledge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To fully understand a domain you need to know different types of relationships about and between the resources it contains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Class inclusion relationships form a kind of backbone or framework 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to which other kinds of relationships attach, creating a network of relationships</a:t>
            </a:r>
          </a:p>
        </p:txBody>
      </p:sp>
    </p:spTree>
    <p:extLst>
      <p:ext uri="{BB962C8B-B14F-4D97-AF65-F5344CB8AC3E}">
        <p14:creationId xmlns:p14="http://schemas.microsoft.com/office/powerpoint/2010/main" val="8889940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Definitions of Ontology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52401" y="1175757"/>
            <a:ext cx="8305800" cy="556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“Ontology” can describe artifacts with different degrees of structure that differ: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... In how precisely the terms are defined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... In how precisely the relationships among them are expressed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The simplest ontology is a dictionary; a thesaurus is a somewhat more complex one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More complete ontologies are expressed using formal logic-based language</a:t>
            </a:r>
          </a:p>
        </p:txBody>
      </p:sp>
    </p:spTree>
    <p:extLst>
      <p:ext uri="{BB962C8B-B14F-4D97-AF65-F5344CB8AC3E}">
        <p14:creationId xmlns:p14="http://schemas.microsoft.com/office/powerpoint/2010/main" val="181862625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467600" cy="1143000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Ontological Assertions That Annotate the Food Taxonomy</a:t>
            </a:r>
          </a:p>
        </p:txBody>
      </p:sp>
      <p:pic>
        <p:nvPicPr>
          <p:cNvPr id="3" name="Picture 2" descr="DublinC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650" y="1676400"/>
            <a:ext cx="8525746" cy="42809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86650" y="1676400"/>
            <a:ext cx="1286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4362" y="6185936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first assertion is also not quite right… It’s hard to be semantically precise</a:t>
            </a:r>
          </a:p>
        </p:txBody>
      </p:sp>
    </p:spTree>
    <p:extLst>
      <p:ext uri="{BB962C8B-B14F-4D97-AF65-F5344CB8AC3E}">
        <p14:creationId xmlns:p14="http://schemas.microsoft.com/office/powerpoint/2010/main" val="33948447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1295400"/>
            <a:ext cx="2514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TDO</a:t>
            </a:r>
            <a:br>
              <a:rPr lang="en-US" b="1" dirty="0"/>
            </a:br>
            <a:r>
              <a:rPr lang="en-US" b="1" dirty="0"/>
              <a:t> Figure 6.2</a:t>
            </a:r>
          </a:p>
        </p:txBody>
      </p:sp>
      <p:pic>
        <p:nvPicPr>
          <p:cNvPr id="3" name="Picture 2" descr="DublinC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5685367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9134" y="3684149"/>
            <a:ext cx="2468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Oops! This should say “has part”</a:t>
            </a:r>
          </a:p>
        </p:txBody>
      </p:sp>
      <p:sp>
        <p:nvSpPr>
          <p:cNvPr id="6" name="Oval 5"/>
          <p:cNvSpPr/>
          <p:nvPr/>
        </p:nvSpPr>
        <p:spPr>
          <a:xfrm>
            <a:off x="5913967" y="3528148"/>
            <a:ext cx="27432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828800" y="3684149"/>
            <a:ext cx="4061354" cy="471935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6969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890499" y="24384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Part-Whole (Meronymic) Inclusion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71499" y="1190997"/>
            <a:ext cx="8000107" cy="525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A resource class or instance can contain another as physical or logical parts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Expressed using “</a:t>
            </a:r>
            <a:r>
              <a:rPr lang="en-US" sz="3200" i="1" dirty="0">
                <a:latin typeface="UC Berkeley OS Sign"/>
                <a:cs typeface="Arial" pitchFamily="34" charset="0"/>
                <a:sym typeface="Arial" pitchFamily="34" charset="0"/>
              </a:rPr>
              <a:t>is-part-of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,” “i</a:t>
            </a:r>
            <a:r>
              <a:rPr lang="en-US" sz="3200" i="1" dirty="0">
                <a:latin typeface="UC Berkeley OS Sign"/>
                <a:cs typeface="Arial" pitchFamily="34" charset="0"/>
                <a:sym typeface="Arial" pitchFamily="34" charset="0"/>
              </a:rPr>
              <a:t>s-partly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,” or with other similar predicate expressions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The engine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is part of 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the car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The book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is part of 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the library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Wine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is partly 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alcohol 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The Napa Valley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is part of 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Northern California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Extra time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is part of 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a football match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1143000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/>
              <a:t>Part-Whole Relationship (Component-Object)</a:t>
            </a:r>
          </a:p>
        </p:txBody>
      </p:sp>
      <p:pic>
        <p:nvPicPr>
          <p:cNvPr id="3" name="Picture 2" descr="DublinC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600200"/>
            <a:ext cx="8411375" cy="479471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7653" y="0"/>
            <a:ext cx="8991599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>
                <a:sym typeface="UC Berkeley OS Sign"/>
              </a:rPr>
              <a:t>“Attribution” Relationships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96367" y="1015456"/>
            <a:ext cx="8763000" cy="579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In contrast to inclusion expressions that state relationships between resources, attribution relationships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assert or assign values to properties 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for a particular resource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Attribution can be a binary relationship whose predicate has a single argument:</a:t>
            </a:r>
          </a:p>
          <a:p>
            <a:pPr marL="1257300" lvl="3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Martin the Gecko =&gt; is-small </a:t>
            </a:r>
          </a:p>
          <a:p>
            <a:pPr marL="1257300" lvl="3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"Title" : "Moby Dick“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Or with two arguments: </a:t>
            </a:r>
          </a:p>
          <a:p>
            <a:pPr marL="1257300" lvl="3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Martin =&gt; has-size =&gt; small</a:t>
            </a: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994056"/>
            <a:ext cx="2458567" cy="245856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733996" y="3810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Five Perspectives on Relationships (2)</a:t>
            </a:r>
            <a:endParaRPr lang="en-US" sz="3400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1571997"/>
            <a:ext cx="8036719" cy="395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STRUCTURAL: analyzes the </a:t>
            </a:r>
            <a:r>
              <a:rPr lang="en-US" sz="3200" b="1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patterns 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of association, arrangement, proximity, or connection between resources  (and often ignores the reasons for them)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ARCHITECTURAL: emphasizes the </a:t>
            </a:r>
            <a:r>
              <a:rPr lang="en-US" sz="3200" b="1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number  (binary, ternary, etc.) and abstraction level of the components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 of a relationship, which together characterize its complexity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43596" y="2286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The Semantics of “Attribution”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37728" y="1600200"/>
            <a:ext cx="4038600" cy="235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There are often many different ways of expressing equivalent attribute values.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2112" y="4602480"/>
            <a:ext cx="7110288" cy="1927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UC Berkeley OS Sign"/>
                <a:cs typeface="Arial" pitchFamily="34" charset="0"/>
                <a:sym typeface="Arial" pitchFamily="34" charset="0"/>
              </a:rPr>
              <a:t>Martin → has-size → 6 inches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UC Berkeley OS Sign"/>
                <a:cs typeface="Arial" pitchFamily="34" charset="0"/>
                <a:sym typeface="Arial" pitchFamily="34" charset="0"/>
              </a:rPr>
              <a:t>Martin → has size → 152 mm </a:t>
            </a:r>
          </a:p>
          <a:p>
            <a:pPr lvl="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	Do these mean the same thing?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FD7B1A-8893-4C53-ABF1-7C018102B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359" y="1779540"/>
            <a:ext cx="2456901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7221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676400" y="1600200"/>
            <a:ext cx="6019800" cy="23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THE LEXICAL PERSPECTIVE ON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77173285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9050" y="228768"/>
            <a:ext cx="6153150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The Lexical Perspective</a:t>
            </a:r>
            <a:br>
              <a:rPr lang="en-US" b="1" dirty="0">
                <a:sym typeface="UC Berkeley OS Sign"/>
              </a:rPr>
            </a:br>
            <a:r>
              <a:rPr lang="en-US" b="1" dirty="0">
                <a:sym typeface="UC Berkeley OS Sign"/>
              </a:rPr>
              <a:t> on Relationships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1556569"/>
            <a:ext cx="4447058" cy="373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000" dirty="0">
                <a:latin typeface="UC Berkeley OS Sign"/>
                <a:cs typeface="Arial" pitchFamily="34" charset="0"/>
                <a:sym typeface="Arial" pitchFamily="34" charset="0"/>
              </a:rPr>
              <a:t>A prototypical word is the minimal "meaning bearing" element of language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000" dirty="0">
                <a:latin typeface="UC Berkeley OS Sign"/>
                <a:cs typeface="Arial" pitchFamily="34" charset="0"/>
                <a:sym typeface="Arial" pitchFamily="34" charset="0"/>
              </a:rPr>
              <a:t>But this definition is oversimplified…some things are named using two words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758" y="479046"/>
            <a:ext cx="2579077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614" y="1968248"/>
            <a:ext cx="1828800" cy="267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8658" y="3182445"/>
            <a:ext cx="2797674" cy="1861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" y="5459078"/>
            <a:ext cx="8229600" cy="1848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…but are best treated as a single unit of meaning because what they mean isn't decomposable into the meaning of the two parts</a:t>
            </a:r>
          </a:p>
          <a:p>
            <a:endParaRPr lang="en-US" b="1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656983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763000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The Lexical Perspective on Relationships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1829650"/>
            <a:ext cx="8839200" cy="476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Words express concepts and relationships, but not all concepts and relationships have words for them (are "lexicalized")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dirty="0"/>
              <a:t>We don't have a word for "all the stuff you'd take from your home if the fire was coming in 10 minutes" but we just created a concept for it</a:t>
            </a:r>
            <a:endParaRPr lang="en-US" sz="2800" dirty="0"/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These "lexical gaps" differ from language to language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Whereas "conceptual gaps" -- the things we can't think of -- may be innate and universal</a:t>
            </a:r>
          </a:p>
        </p:txBody>
      </p:sp>
    </p:spTree>
    <p:extLst>
      <p:ext uri="{BB962C8B-B14F-4D97-AF65-F5344CB8AC3E}">
        <p14:creationId xmlns:p14="http://schemas.microsoft.com/office/powerpoint/2010/main" val="352090187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ym typeface="UC Berkeley OS Sign"/>
              </a:rPr>
              <a:t>Lexicalization of </a:t>
            </a:r>
            <a:br>
              <a:rPr lang="en-US" b="1" dirty="0">
                <a:sym typeface="UC Berkeley OS Sign"/>
              </a:rPr>
            </a:br>
            <a:r>
              <a:rPr lang="en-US" b="1" dirty="0">
                <a:sym typeface="UC Berkeley OS Sign"/>
              </a:rPr>
              <a:t>Inverse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some domains there are words for both relationships and their inverses  – both relationships are “lexicalized”</a:t>
            </a:r>
          </a:p>
          <a:p>
            <a:r>
              <a:rPr lang="en-US" dirty="0"/>
              <a:t>Kinship is the best example, where many languages lexicalize both directions</a:t>
            </a:r>
          </a:p>
          <a:p>
            <a:pPr lvl="1"/>
            <a:r>
              <a:rPr lang="en-US" sz="3200" dirty="0"/>
              <a:t>Is parent of – is child of</a:t>
            </a:r>
          </a:p>
          <a:p>
            <a:pPr lvl="1"/>
            <a:r>
              <a:rPr lang="en-US" sz="3200" dirty="0"/>
              <a:t>uncles, aunts – nephews, nieces</a:t>
            </a:r>
          </a:p>
          <a:p>
            <a:r>
              <a:rPr lang="en-US" dirty="0"/>
              <a:t>But many more relationships are lexicalized in only one direction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2450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20179" y="304800"/>
            <a:ext cx="8763000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Relationships Among Words /</a:t>
            </a:r>
            <a:br>
              <a:rPr lang="en-US" sz="4000" b="1" dirty="0"/>
            </a:br>
            <a:r>
              <a:rPr lang="en-US" sz="4000" b="1" dirty="0"/>
              <a:t> Relationships Among Concepts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60971" y="1981200"/>
            <a:ext cx="8534400" cy="556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Representing the relationships among words is a task for linguistics and cognitive science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In contrast, representing the relationships among concepts is a task for computer science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Understanding both kinds of relationships is essential for designers of organizing systems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endParaRPr lang="en-US" sz="3200" dirty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32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81720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876300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Relationships Among Words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2209800"/>
            <a:ext cx="8534400" cy="431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l-PL" sz="3600" dirty="0">
                <a:latin typeface="UC Berkeley OS Sign"/>
                <a:cs typeface="Arial" pitchFamily="34" charset="0"/>
                <a:sym typeface="Arial" pitchFamily="34" charset="0"/>
              </a:rPr>
              <a:t>Hyponymy/Hyperonymy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l-PL" sz="3600" dirty="0">
                <a:latin typeface="UC Berkeley OS Sign"/>
                <a:cs typeface="Arial" pitchFamily="34" charset="0"/>
                <a:sym typeface="Arial" pitchFamily="34" charset="0"/>
              </a:rPr>
              <a:t>Synonymy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l-PL" sz="3600" dirty="0">
                <a:latin typeface="UC Berkeley OS Sign"/>
                <a:cs typeface="Arial" pitchFamily="34" charset="0"/>
                <a:sym typeface="Arial" pitchFamily="34" charset="0"/>
              </a:rPr>
              <a:t>Polysemy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l-PL" sz="3600" dirty="0">
                <a:latin typeface="UC Berkeley OS Sign"/>
                <a:cs typeface="Arial" pitchFamily="34" charset="0"/>
                <a:sym typeface="Arial" pitchFamily="34" charset="0"/>
              </a:rPr>
              <a:t>Antonymy</a:t>
            </a:r>
            <a:endParaRPr lang="en-US" sz="3600" dirty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Metonymy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36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8976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84175" y="381000"/>
            <a:ext cx="876300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Hyponymy/</a:t>
            </a:r>
            <a:r>
              <a:rPr lang="en-US" sz="4000" b="1" dirty="0" err="1">
                <a:sym typeface="UC Berkeley OS Sign"/>
              </a:rPr>
              <a:t>Hyperonymy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1759236"/>
            <a:ext cx="8534400" cy="464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When words encode IS-A or inclusion relationships, the word for the more specific class is the HYPONYM and the other is the HYPERNYM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So there can be a "lexical hierarchy" that represents the "semantic hierarchy"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Often used to situate "basic categories" with respect to </a:t>
            </a:r>
            <a:r>
              <a:rPr lang="en-US" sz="3200" dirty="0" err="1">
                <a:latin typeface="UC Berkeley OS Sign"/>
                <a:cs typeface="Arial" pitchFamily="34" charset="0"/>
                <a:sym typeface="Arial" pitchFamily="34" charset="0"/>
              </a:rPr>
              <a:t>superordinate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 and subordinate categories</a:t>
            </a:r>
          </a:p>
        </p:txBody>
      </p:sp>
    </p:spTree>
    <p:extLst>
      <p:ext uri="{BB962C8B-B14F-4D97-AF65-F5344CB8AC3E}">
        <p14:creationId xmlns:p14="http://schemas.microsoft.com/office/powerpoint/2010/main" val="148597763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3811" y="381000"/>
            <a:ext cx="8748491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Hyponymy/</a:t>
            </a:r>
            <a:br>
              <a:rPr lang="en-US" sz="4000" b="1" dirty="0"/>
            </a:br>
            <a:r>
              <a:rPr lang="en-US" sz="4000" b="1" dirty="0" err="1"/>
              <a:t>Hyperonymy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209800"/>
            <a:ext cx="8077200" cy="333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A is a hyponym of B if A is a type of B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A robin is a hyponym of bird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A is a </a:t>
            </a:r>
            <a:r>
              <a:rPr lang="en-US" sz="3600" dirty="0" err="1">
                <a:latin typeface="UC Berkeley OS Sign"/>
                <a:cs typeface="Arial" pitchFamily="34" charset="0"/>
                <a:sym typeface="Arial" pitchFamily="34" charset="0"/>
              </a:rPr>
              <a:t>hypernym</a:t>
            </a: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 of B if B is a type of A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An animal is a </a:t>
            </a:r>
            <a:r>
              <a:rPr lang="en-US" sz="3600" dirty="0" err="1">
                <a:latin typeface="UC Berkeley OS Sign"/>
                <a:cs typeface="Arial" pitchFamily="34" charset="0"/>
                <a:sym typeface="Arial" pitchFamily="34" charset="0"/>
              </a:rPr>
              <a:t>hypernym</a:t>
            </a: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 of bird</a:t>
            </a:r>
          </a:p>
        </p:txBody>
      </p:sp>
    </p:spTree>
    <p:extLst>
      <p:ext uri="{BB962C8B-B14F-4D97-AF65-F5344CB8AC3E}">
        <p14:creationId xmlns:p14="http://schemas.microsoft.com/office/powerpoint/2010/main" val="3507327861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" y="533400"/>
            <a:ext cx="9124577" cy="581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87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733996" y="3810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Five Perspectives on Relationships (3)</a:t>
            </a:r>
            <a:endParaRPr lang="en-US" sz="3400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53640" y="1905000"/>
            <a:ext cx="8036719" cy="350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IMPLEMENTATION: how the relationship is </a:t>
            </a:r>
            <a:r>
              <a:rPr lang="en-US" sz="3200" b="1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implemented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 in a particular notation and syntax and the manner in which relationships are arranged and stored in some technology environment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Do we implement in a natural language or an artificial one like XML or formal logic?</a:t>
            </a:r>
          </a:p>
        </p:txBody>
      </p:sp>
    </p:spTree>
    <p:extLst>
      <p:ext uri="{BB962C8B-B14F-4D97-AF65-F5344CB8AC3E}">
        <p14:creationId xmlns:p14="http://schemas.microsoft.com/office/powerpoint/2010/main" val="3085489405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52425" y="533400"/>
            <a:ext cx="876300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A Formula for Definitions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762000" y="1828800"/>
            <a:ext cx="7467600" cy="430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6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hyponym = {adjective+} hypernym {distinguishing clause+}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Robin = Migratory BIRD with clear melodious song, a reddish breast, gray or black upper plumage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Doesn't mention every characteristic of hyponym, only those needed to distinguish from other hyponyms</a:t>
            </a:r>
          </a:p>
        </p:txBody>
      </p:sp>
    </p:spTree>
    <p:extLst>
      <p:ext uri="{BB962C8B-B14F-4D97-AF65-F5344CB8AC3E}">
        <p14:creationId xmlns:p14="http://schemas.microsoft.com/office/powerpoint/2010/main" val="3609416088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08559" y="40395"/>
            <a:ext cx="876300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Synonymy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34695" y="1231392"/>
            <a:ext cx="8458200" cy="51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Synonyms are different word forms that can express the same concept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cat, feline, Siamese cat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Absolute synonyms 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that can always substitute for each other probably don't exist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Propositional synonyms 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are those where substituting one for another isn’t likely to change the truth value of the statement 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Lisa Simpson plays the {violin, fiddle}</a:t>
            </a:r>
          </a:p>
        </p:txBody>
      </p:sp>
    </p:spTree>
    <p:extLst>
      <p:ext uri="{BB962C8B-B14F-4D97-AF65-F5344CB8AC3E}">
        <p14:creationId xmlns:p14="http://schemas.microsoft.com/office/powerpoint/2010/main" val="2790786702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err="1"/>
              <a:t>Polysemy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42900" y="1219200"/>
            <a:ext cx="8534400" cy="51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Many "word forms" (particular spelling patterns) are </a:t>
            </a:r>
            <a:r>
              <a:rPr lang="en-US" sz="2800" dirty="0" err="1">
                <a:latin typeface="UC Berkeley OS Sign"/>
                <a:cs typeface="Arial" pitchFamily="34" charset="0"/>
                <a:sym typeface="Arial" pitchFamily="34" charset="0"/>
              </a:rPr>
              <a:t>polysemous</a:t>
            </a: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 with multiple senses established in the language -- they are semantically ambiguous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	- That dog has floppy ears </a:t>
            </a:r>
            <a:b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</a:b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- She has a good ear for jazz.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"bank" (financial) has related senses: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	- a building (the bank on Shattuck) </a:t>
            </a:r>
            <a:b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</a:b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- specific financial firm (Wells Fargo)</a:t>
            </a:r>
            <a:b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</a:b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- where money is kept (abstract notion)</a:t>
            </a:r>
            <a:b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</a:b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- where anything of value is kept (more abstract)</a:t>
            </a:r>
          </a:p>
        </p:txBody>
      </p:sp>
    </p:spTree>
    <p:extLst>
      <p:ext uri="{BB962C8B-B14F-4D97-AF65-F5344CB8AC3E}">
        <p14:creationId xmlns:p14="http://schemas.microsoft.com/office/powerpoint/2010/main" val="2689814323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" y="0"/>
            <a:ext cx="876300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err="1"/>
              <a:t>Antonymy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56965" y="895466"/>
            <a:ext cx="8420100" cy="580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Antonyms are lexical opposites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Some are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inherently binary 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“true antonyms”  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dead / alive, true / false, on / off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Others are "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graded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"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long / short, hot / cold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err="1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Markedness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: one member of a pair is more restricted in its contexts 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long is unmarked, short is marked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tall/short, old/young</a:t>
            </a:r>
          </a:p>
        </p:txBody>
      </p:sp>
    </p:spTree>
    <p:extLst>
      <p:ext uri="{BB962C8B-B14F-4D97-AF65-F5344CB8AC3E}">
        <p14:creationId xmlns:p14="http://schemas.microsoft.com/office/powerpoint/2010/main" val="4194768826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96367" y="333003"/>
            <a:ext cx="876300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Metonymy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524000"/>
            <a:ext cx="7467600" cy="487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The lexical representation of or analogy to part-whole or </a:t>
            </a:r>
            <a:r>
              <a:rPr lang="en-US" sz="3200" dirty="0" err="1">
                <a:latin typeface="UC Berkeley OS Sign"/>
                <a:cs typeface="Arial" pitchFamily="34" charset="0"/>
                <a:sym typeface="Arial" pitchFamily="34" charset="0"/>
              </a:rPr>
              <a:t>meronymic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 relationships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Using one aspect of something to stand for the whole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"Bank" as building stands for the institution of the "bank"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"The White House released new budget figures today"</a:t>
            </a:r>
          </a:p>
        </p:txBody>
      </p:sp>
    </p:spTree>
    <p:extLst>
      <p:ext uri="{BB962C8B-B14F-4D97-AF65-F5344CB8AC3E}">
        <p14:creationId xmlns:p14="http://schemas.microsoft.com/office/powerpoint/2010/main" val="103645436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39267" y="0"/>
            <a:ext cx="876300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Implications for Vocabulary Design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17931" y="990600"/>
            <a:ext cx="8441436" cy="614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Choosing vocabulary terms for resource descriptions and precisely defining their semantics is essential but impossible to do perfectly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Your vocabulary must express what YOU intend, so you "look inward" -- </a:t>
            </a:r>
            <a:r>
              <a:rPr lang="en-US" sz="28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analyze how you think </a:t>
            </a: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about a domain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You want others to understand what you mean, so you also "look outward" -- </a:t>
            </a:r>
            <a:r>
              <a:rPr lang="en-US" sz="28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analyze the terms used by users, competitors, or subject matter experts 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You should reuse other vocabularies or thesauri if they exist to improve transformability and interoperability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106711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B7DD5-5C04-4482-8A4C-4FD1A978A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Practice Makes Perfect</a:t>
            </a:r>
            <a:br>
              <a:rPr lang="en-US" b="1" dirty="0"/>
            </a:br>
            <a:br>
              <a:rPr lang="en-US" b="1" dirty="0"/>
            </a:br>
            <a:r>
              <a:rPr lang="en-US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hyponym = {adjective+} hypernym {distinguishing clause+}</a:t>
            </a:r>
            <a:br>
              <a:rPr lang="en-US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DC188-D7FD-4114-B3BA-7D1E96FBC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124200"/>
            <a:ext cx="8229600" cy="2514600"/>
          </a:xfrm>
        </p:spPr>
        <p:txBody>
          <a:bodyPr/>
          <a:lstStyle/>
          <a:p>
            <a:r>
              <a:rPr lang="en-US" dirty="0"/>
              <a:t>A textbook   = { }  book  { }</a:t>
            </a:r>
          </a:p>
          <a:p>
            <a:r>
              <a:rPr lang="en-US" dirty="0"/>
              <a:t>A convertible = { } car { }</a:t>
            </a:r>
          </a:p>
          <a:p>
            <a:r>
              <a:rPr lang="en-US" dirty="0"/>
              <a:t>A cottage =  { }  residence  { }</a:t>
            </a:r>
          </a:p>
          <a:p>
            <a:r>
              <a:rPr lang="en-US" dirty="0"/>
              <a:t>A  catamaran =  {} watercraft {}</a:t>
            </a:r>
          </a:p>
        </p:txBody>
      </p:sp>
    </p:spTree>
    <p:extLst>
      <p:ext uri="{BB962C8B-B14F-4D97-AF65-F5344CB8AC3E}">
        <p14:creationId xmlns:p14="http://schemas.microsoft.com/office/powerpoint/2010/main" val="36659308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676400" y="1600200"/>
            <a:ext cx="6019800" cy="23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THE ARCHITECTURE OF COMPLEXITY</a:t>
            </a:r>
          </a:p>
        </p:txBody>
      </p:sp>
    </p:spTree>
    <p:extLst>
      <p:ext uri="{BB962C8B-B14F-4D97-AF65-F5344CB8AC3E}">
        <p14:creationId xmlns:p14="http://schemas.microsoft.com/office/powerpoint/2010/main" val="2228009793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43596" y="2286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Herbert Simon (1916-2001)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43596" y="1371600"/>
            <a:ext cx="5019004" cy="419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Often called the “founding father of AI” (“Sciences of the Artificial” - 1968 book)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Strongly shaped cognitive science and behavioral economics (“bounded rationality”)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32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942223"/>
            <a:ext cx="7110288" cy="1927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UC Berkeley OS Sign"/>
                <a:cs typeface="Arial" pitchFamily="34" charset="0"/>
                <a:sym typeface="Arial" pitchFamily="34" charset="0"/>
              </a:rPr>
              <a:t>Nobel Prize winner in economics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UC Berkeley OS Sign"/>
                <a:cs typeface="Arial" pitchFamily="34" charset="0"/>
                <a:sym typeface="Arial" pitchFamily="34" charset="0"/>
              </a:rPr>
              <a:t>Turing Prize winner in computer science</a:t>
            </a:r>
          </a:p>
          <a:p>
            <a:pPr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UC Berkeley OS Sign"/>
              <a:cs typeface="Arial" pitchFamily="34" charset="0"/>
              <a:sym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7BB729-785A-47D4-A783-5DEC37CDA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229" y="1524000"/>
            <a:ext cx="2543175" cy="311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8972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57BC7-3890-4E1B-8B91-D15B46FEB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Simon’s Article Was Influential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26E991-49DD-4F92-BA8F-CB52B9AE5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793" y="1600200"/>
            <a:ext cx="7730413" cy="452596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826114-0FE4-457A-8C37-63356669DF18}"/>
              </a:ext>
            </a:extLst>
          </p:cNvPr>
          <p:cNvCxnSpPr>
            <a:cxnSpLocks/>
            <a:stCxn id="4" idx="0"/>
          </p:cNvCxnSpPr>
          <p:nvPr/>
        </p:nvCxnSpPr>
        <p:spPr>
          <a:xfrm>
            <a:off x="4572000" y="1600200"/>
            <a:ext cx="76200" cy="419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674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676400" y="1600200"/>
            <a:ext cx="6019800" cy="23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THE SEMANTIC PERSPECTIVE ON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628374849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9144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Hierarchy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24967" y="1212333"/>
            <a:ext cx="8534400" cy="304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Complex systems are often hierarchical, composed on interrelated sub-systems, each in turn hierarchic until we reach some lowest level where the elements are elementary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But the stopping point is often arbitrary (TDO’s “abstraction and granularity” issues) </a:t>
            </a:r>
          </a:p>
        </p:txBody>
      </p:sp>
    </p:spTree>
    <p:extLst>
      <p:ext uri="{BB962C8B-B14F-4D97-AF65-F5344CB8AC3E}">
        <p14:creationId xmlns:p14="http://schemas.microsoft.com/office/powerpoint/2010/main" val="2779753520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9144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Hierarchy and Interaction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24967" y="1212333"/>
            <a:ext cx="8534400" cy="395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The groupings in a hierarchic structure can be defined operationally by some measure of interaction; clusters of dense interaction are within a level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In most biological and physical systems intense interaction implies spatial proximity (but technology can change this by disaggregation information interactions)</a:t>
            </a:r>
          </a:p>
        </p:txBody>
      </p:sp>
    </p:spTree>
    <p:extLst>
      <p:ext uri="{BB962C8B-B14F-4D97-AF65-F5344CB8AC3E}">
        <p14:creationId xmlns:p14="http://schemas.microsoft.com/office/powerpoint/2010/main" val="2484558619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9144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Complexity and Description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24967" y="1981200"/>
            <a:ext cx="8534400" cy="304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Most of the complex structures found in the world are enormously redundant, and we can use this redundancy to simplify their description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But to use it, to achieve the simplification, we must find the right representation, which is the “task of science”</a:t>
            </a:r>
          </a:p>
        </p:txBody>
      </p:sp>
    </p:spTree>
    <p:extLst>
      <p:ext uri="{BB962C8B-B14F-4D97-AF65-F5344CB8AC3E}">
        <p14:creationId xmlns:p14="http://schemas.microsoft.com/office/powerpoint/2010/main" val="4175372899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9144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State and Process Descriptions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81435" y="916557"/>
            <a:ext cx="8534400" cy="579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Pictures, blueprints, most diagrams, chemical structural formulae are state descriptions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These describe the world as sensed; they provide the criteria for identifying objects, often by modeling the objects themselves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Recipes, differential equations, equations for chemical reactions are process descriptions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These describe the world as acted upon; they provide the means for producing or generating objects having the desired characteristics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/>
              <a:t>Substituting process descriptions for state descriptions has been an important development in science  </a:t>
            </a:r>
            <a:endParaRPr lang="en-US" sz="28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014789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838200" y="914400"/>
            <a:ext cx="7543800" cy="525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ASSIGNMENT 4:</a:t>
            </a:r>
          </a:p>
          <a:p>
            <a:pPr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TAXONOMY &amp; DEFINITION</a:t>
            </a:r>
          </a:p>
          <a:p>
            <a:pPr marL="914400" lvl="1" indent="-4572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b="1" dirty="0">
                <a:latin typeface="UC Berkeley OS Sign"/>
                <a:cs typeface="Arial" pitchFamily="34" charset="0"/>
                <a:sym typeface="Arial" pitchFamily="34" charset="0"/>
              </a:rPr>
              <a:t>Create a taxonomy for 14 hyponyms of “vehicle”</a:t>
            </a:r>
          </a:p>
          <a:p>
            <a:pPr marL="914400" lvl="1" indent="-4572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b="1" dirty="0">
                <a:latin typeface="UC Berkeley OS Sign"/>
                <a:cs typeface="Arial" pitchFamily="34" charset="0"/>
                <a:sym typeface="Arial" pitchFamily="34" charset="0"/>
              </a:rPr>
              <a:t>Test and refine it using Miller’s formula for definitions</a:t>
            </a:r>
          </a:p>
          <a:p>
            <a:pPr marL="914400" lvl="1" indent="-4572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b="1" dirty="0">
                <a:latin typeface="UC Berkeley OS Sign"/>
                <a:cs typeface="Arial" pitchFamily="34" charset="0"/>
                <a:sym typeface="Arial" pitchFamily="34" charset="0"/>
              </a:rPr>
              <a:t>Test it with 5 new instances</a:t>
            </a:r>
          </a:p>
          <a:p>
            <a:pPr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400" b="1" dirty="0">
                <a:latin typeface="UC Berkeley OS Sign"/>
                <a:cs typeface="Arial" pitchFamily="34" charset="0"/>
                <a:sym typeface="Arial" pitchFamily="34" charset="0"/>
              </a:rPr>
              <a:t>		</a:t>
            </a:r>
            <a:r>
              <a:rPr lang="en-US" sz="2400" b="1" i="1" dirty="0">
                <a:latin typeface="UC Berkeley OS Sign"/>
                <a:cs typeface="Arial" pitchFamily="34" charset="0"/>
                <a:sym typeface="Arial" pitchFamily="34" charset="0"/>
              </a:rPr>
              <a:t>Due on Tuesday March 2</a:t>
            </a:r>
          </a:p>
        </p:txBody>
      </p:sp>
    </p:spTree>
    <p:extLst>
      <p:ext uri="{BB962C8B-B14F-4D97-AF65-F5344CB8AC3E}">
        <p14:creationId xmlns:p14="http://schemas.microsoft.com/office/powerpoint/2010/main" val="3922687477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390" y="593725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6645" y="2156710"/>
            <a:ext cx="2302773" cy="1532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234" y="2787650"/>
            <a:ext cx="3028950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52167" y="2640312"/>
            <a:ext cx="1710071" cy="17024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56030" y="4901237"/>
            <a:ext cx="3468543" cy="1876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57976" y="551466"/>
            <a:ext cx="3019425" cy="15144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1234" y="388505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Passenger automobile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81941" y="352729"/>
            <a:ext cx="2905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Pick-up Truck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08727" y="1649434"/>
            <a:ext cx="2645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Bicycle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7466" y="2337910"/>
            <a:ext cx="3125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Passenger Train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11213" y="2256909"/>
            <a:ext cx="3076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Cargo Barge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1287" y="4854637"/>
            <a:ext cx="1944796" cy="19447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1234" y="4648200"/>
            <a:ext cx="257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Skateboard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21868" y="446353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Cargo Aircraft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04520" y="4997907"/>
            <a:ext cx="2761727" cy="165825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87956" y="430438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Bus</a:t>
            </a:r>
          </a:p>
        </p:txBody>
      </p:sp>
    </p:spTree>
    <p:extLst>
      <p:ext uri="{BB962C8B-B14F-4D97-AF65-F5344CB8AC3E}">
        <p14:creationId xmlns:p14="http://schemas.microsoft.com/office/powerpoint/2010/main" val="39451331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8704" y="714438"/>
            <a:ext cx="2301557" cy="1726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4267200"/>
            <a:ext cx="2469094" cy="1847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31174" y="3117711"/>
            <a:ext cx="2336666" cy="15549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678" y="730500"/>
            <a:ext cx="2609850" cy="1752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381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Passenger Aircraft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4639" y="152400"/>
            <a:ext cx="295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Rowboat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8400" y="3886200"/>
            <a:ext cx="2402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Motorcycle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96582" y="2731925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Cargo Truck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3429000"/>
            <a:ext cx="2762250" cy="16573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000" y="2895600"/>
            <a:ext cx="3039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Cruise Ship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98132" y="1044656"/>
            <a:ext cx="2466975" cy="18478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434982" y="480305"/>
            <a:ext cx="2165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Freight Train</a:t>
            </a:r>
          </a:p>
        </p:txBody>
      </p:sp>
    </p:spTree>
    <p:extLst>
      <p:ext uri="{BB962C8B-B14F-4D97-AF65-F5344CB8AC3E}">
        <p14:creationId xmlns:p14="http://schemas.microsoft.com/office/powerpoint/2010/main" val="4188511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3352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Defining "Relationship“</a:t>
            </a:r>
            <a:br>
              <a:rPr lang="en-US" sz="3600" b="1" dirty="0"/>
            </a:br>
            <a:r>
              <a:rPr lang="en-US" sz="3600" b="1" dirty="0"/>
              <a:t> (Kent, “Data and Reality”)</a:t>
            </a:r>
            <a:endParaRPr lang="en-US" sz="3400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09016" y="1369319"/>
            <a:ext cx="8305800" cy="602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“An association among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several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 things, with that association having a particular significance”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"A relationship is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sequence of categories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, that includes one thing from each category”</a:t>
            </a:r>
          </a:p>
          <a:p>
            <a:pPr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FF0000"/>
                </a:solidFill>
              </a:rPr>
              <a:t>“things” in the first definition can be instances, but in the second case they are definitely types…</a:t>
            </a:r>
          </a:p>
          <a:p>
            <a:pPr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FF0000"/>
                </a:solidFill>
              </a:rPr>
              <a:t>	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 </a:t>
            </a:r>
            <a:r>
              <a:rPr lang="en-US" sz="3200" i="1" dirty="0">
                <a:latin typeface="UC Berkeley OS Sign"/>
                <a:cs typeface="Arial" pitchFamily="34" charset="0"/>
                <a:sym typeface="Arial" pitchFamily="34" charset="0"/>
              </a:rPr>
              <a:t>Homer is married to Marge</a:t>
            </a:r>
          </a:p>
          <a:p>
            <a:pPr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	</a:t>
            </a:r>
            <a:r>
              <a:rPr lang="en-US" sz="3200" i="1" dirty="0">
                <a:latin typeface="UC Berkeley OS Sign"/>
                <a:cs typeface="Arial" pitchFamily="34" charset="0"/>
                <a:sym typeface="Arial" pitchFamily="34" charset="0"/>
              </a:rPr>
              <a:t>A husband is married to a wife</a:t>
            </a:r>
            <a:endParaRPr lang="en-US" sz="3200" i="1" dirty="0"/>
          </a:p>
          <a:p>
            <a:pPr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FF0000"/>
                </a:solidFill>
              </a:rPr>
              <a:t>	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32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62946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27120" y="3810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Defining "Relationship” (2)</a:t>
            </a:r>
            <a:br>
              <a:rPr lang="en-US" sz="3600" b="1" dirty="0"/>
            </a:br>
            <a:r>
              <a:rPr lang="en-US" sz="3600" b="1" dirty="0"/>
              <a:t> </a:t>
            </a:r>
            <a:endParaRPr lang="en-US" sz="3400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84633" y="1066800"/>
            <a:ext cx="8534400" cy="619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The </a:t>
            </a:r>
            <a:r>
              <a:rPr lang="en-US" sz="28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reason</a:t>
            </a: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 is an important part of the relationship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Multiple relationships can exist among the same objects, so the </a:t>
            </a:r>
            <a:r>
              <a:rPr lang="en-US" sz="28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order</a:t>
            </a: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 of the objects usually matters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i="1" dirty="0">
                <a:latin typeface="UC Berkeley OS Sign"/>
                <a:cs typeface="Arial" pitchFamily="34" charset="0"/>
                <a:sym typeface="Arial" pitchFamily="34" charset="0"/>
              </a:rPr>
              <a:t>Bob is older than Tom</a:t>
            </a:r>
            <a:br>
              <a:rPr lang="en-US" sz="2800" i="1" dirty="0">
                <a:latin typeface="UC Berkeley OS Sign"/>
                <a:cs typeface="Arial" pitchFamily="34" charset="0"/>
                <a:sym typeface="Arial" pitchFamily="34" charset="0"/>
              </a:rPr>
            </a:br>
            <a:r>
              <a:rPr lang="en-US" sz="2800" i="1" dirty="0">
                <a:latin typeface="UC Berkeley OS Sign"/>
                <a:cs typeface="Arial" pitchFamily="34" charset="0"/>
                <a:sym typeface="Arial" pitchFamily="34" charset="0"/>
              </a:rPr>
              <a:t>Tom is  older than Bob</a:t>
            </a:r>
            <a:br>
              <a:rPr lang="en-US" sz="2800" i="1" dirty="0">
                <a:latin typeface="UC Berkeley OS Sign"/>
                <a:cs typeface="Arial" pitchFamily="34" charset="0"/>
                <a:sym typeface="Arial" pitchFamily="34" charset="0"/>
              </a:rPr>
            </a:br>
            <a:r>
              <a:rPr lang="en-US" sz="28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THE ORDER MATTERS HERE BECAUSE</a:t>
            </a:r>
            <a:br>
              <a:rPr lang="en-US" sz="28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</a:br>
            <a:r>
              <a:rPr lang="en-US" sz="28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 “is older than” is an ASYMMETRIC relationship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i="1" dirty="0">
                <a:latin typeface="UC Berkeley OS Sign"/>
                <a:cs typeface="Arial" pitchFamily="34" charset="0"/>
                <a:sym typeface="Arial" pitchFamily="34" charset="0"/>
              </a:rPr>
              <a:t>Bob is the brother of Tom</a:t>
            </a:r>
            <a:br>
              <a:rPr lang="en-US" sz="2800" i="1" dirty="0">
                <a:latin typeface="UC Berkeley OS Sign"/>
                <a:cs typeface="Arial" pitchFamily="34" charset="0"/>
                <a:sym typeface="Arial" pitchFamily="34" charset="0"/>
              </a:rPr>
            </a:br>
            <a:r>
              <a:rPr lang="en-US" sz="2800" i="1" dirty="0">
                <a:latin typeface="UC Berkeley OS Sign"/>
                <a:cs typeface="Arial" pitchFamily="34" charset="0"/>
                <a:sym typeface="Arial" pitchFamily="34" charset="0"/>
              </a:rPr>
              <a:t>Tom is the brother of Bob  </a:t>
            </a:r>
            <a:b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</a:br>
            <a:r>
              <a:rPr lang="en-US" sz="28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THE ORDER DOESN’T MATTER BECAUSE</a:t>
            </a:r>
            <a:br>
              <a:rPr lang="en-US" sz="28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</a:br>
            <a:r>
              <a:rPr lang="en-US" sz="28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 “is the brother of” is a SYMMETRIC </a:t>
            </a:r>
            <a:br>
              <a:rPr lang="en-US" sz="28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</a:br>
            <a:r>
              <a:rPr lang="en-US" sz="28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or BI-DIRECTIONAL relationship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i="1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5685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1000"/>
            <a:ext cx="7086600" cy="336349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3853170"/>
            <a:ext cx="885936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248400"/>
            <a:ext cx="885936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733800" y="2905072"/>
            <a:ext cx="2209800" cy="381000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62" y="3853170"/>
            <a:ext cx="7219171" cy="22865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19400" y="5599554"/>
            <a:ext cx="2209800" cy="381000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469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2900</Words>
  <Application>Microsoft Office PowerPoint</Application>
  <PresentationFormat>On-screen Show (4:3)</PresentationFormat>
  <Paragraphs>401</Paragraphs>
  <Slides>66</Slides>
  <Notes>65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Arial</vt:lpstr>
      <vt:lpstr>Calibri</vt:lpstr>
      <vt:lpstr>UC Berkeley OS Sign</vt:lpstr>
      <vt:lpstr>Wingdings</vt:lpstr>
      <vt:lpstr>Office Theme</vt:lpstr>
      <vt:lpstr>CogSci 150 “Sensemaking and Organizing” Spring 2021</vt:lpstr>
      <vt:lpstr>Why This Stuff Matters! </vt:lpstr>
      <vt:lpstr>Five Perspectives on Relationships (1)</vt:lpstr>
      <vt:lpstr>Five Perspectives on Relationships (2)</vt:lpstr>
      <vt:lpstr>Five Perspectives on Relationships (3)</vt:lpstr>
      <vt:lpstr>PowerPoint Presentation</vt:lpstr>
      <vt:lpstr>Defining "Relationship“  (Kent, “Data and Reality”)</vt:lpstr>
      <vt:lpstr>Defining "Relationship” (2)  </vt:lpstr>
      <vt:lpstr>PowerPoint Presentation</vt:lpstr>
      <vt:lpstr>PowerPoint Presentation</vt:lpstr>
      <vt:lpstr>Defining and Dictionaries</vt:lpstr>
      <vt:lpstr>A Non-Circular Definition: The Semantic Perspective on Relationships</vt:lpstr>
      <vt:lpstr>Making Meaning (1)</vt:lpstr>
      <vt:lpstr>Making Meaning (2)</vt:lpstr>
      <vt:lpstr>PowerPoint Presentation</vt:lpstr>
      <vt:lpstr>PowerPoint Presentation</vt:lpstr>
      <vt:lpstr>PowerPoint Presentation</vt:lpstr>
      <vt:lpstr>PowerPoint Presentation</vt:lpstr>
      <vt:lpstr>Language and Meaning</vt:lpstr>
      <vt:lpstr>PowerPoint Presentation</vt:lpstr>
      <vt:lpstr>Defining “Context”</vt:lpstr>
      <vt:lpstr>Context and Meaning</vt:lpstr>
      <vt:lpstr>Context and Meaning</vt:lpstr>
      <vt:lpstr>Where Does “Context” Come From?</vt:lpstr>
      <vt:lpstr>The “Human Information Processor” (1970s)</vt:lpstr>
      <vt:lpstr>Cooperative Computation</vt:lpstr>
      <vt:lpstr>Specifying Semantic Relationships</vt:lpstr>
      <vt:lpstr>Relationship “Degree”</vt:lpstr>
      <vt:lpstr>Types of Semantic Relationships</vt:lpstr>
      <vt:lpstr>The Semantics of "Inclusion"</vt:lpstr>
      <vt:lpstr>CATEGORIZATION IS NOT CLASSIFICATION</vt:lpstr>
      <vt:lpstr>TDO  Figure 6.1</vt:lpstr>
      <vt:lpstr>Ontology</vt:lpstr>
      <vt:lpstr>Definitions of Ontology</vt:lpstr>
      <vt:lpstr>Ontological Assertions That Annotate the Food Taxonomy</vt:lpstr>
      <vt:lpstr>TDO  Figure 6.2</vt:lpstr>
      <vt:lpstr>Part-Whole (Meronymic) Inclusion</vt:lpstr>
      <vt:lpstr>Part-Whole Relationship (Component-Object)</vt:lpstr>
      <vt:lpstr>“Attribution” Relationships</vt:lpstr>
      <vt:lpstr>The Semantics of “Attribution”</vt:lpstr>
      <vt:lpstr>PowerPoint Presentation</vt:lpstr>
      <vt:lpstr>The Lexical Perspective  on Relationships</vt:lpstr>
      <vt:lpstr>The Lexical Perspective on Relationships</vt:lpstr>
      <vt:lpstr>Lexicalization of  Inverse Relationships</vt:lpstr>
      <vt:lpstr>Relationships Among Words /  Relationships Among Concepts</vt:lpstr>
      <vt:lpstr>Relationships Among Words</vt:lpstr>
      <vt:lpstr>Hyponymy/Hyperonymy</vt:lpstr>
      <vt:lpstr>Hyponymy/ Hyperonymy</vt:lpstr>
      <vt:lpstr>PowerPoint Presentation</vt:lpstr>
      <vt:lpstr>A Formula for Definitions</vt:lpstr>
      <vt:lpstr>Synonymy</vt:lpstr>
      <vt:lpstr>Polysemy</vt:lpstr>
      <vt:lpstr>Antonymy</vt:lpstr>
      <vt:lpstr>Metonymy</vt:lpstr>
      <vt:lpstr>Implications for Vocabulary Design</vt:lpstr>
      <vt:lpstr>Practice Makes Perfect  hyponym = {adjective+} hypernym {distinguishing clause+} </vt:lpstr>
      <vt:lpstr>PowerPoint Presentation</vt:lpstr>
      <vt:lpstr>Herbert Simon (1916-2001)</vt:lpstr>
      <vt:lpstr>Simon’s Article Was Influential</vt:lpstr>
      <vt:lpstr>Hierarchy</vt:lpstr>
      <vt:lpstr>Hierarchy and Interaction</vt:lpstr>
      <vt:lpstr>Complexity and Description</vt:lpstr>
      <vt:lpstr>State and Process Descriptions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CogSci 150 “Sensemaking and Organizing” Spring 2021</dc:title>
  <dc:creator>bob glushko</dc:creator>
  <cp:lastModifiedBy>bob glushko</cp:lastModifiedBy>
  <cp:revision>5</cp:revision>
  <dcterms:created xsi:type="dcterms:W3CDTF">2021-02-25T01:04:05Z</dcterms:created>
  <dcterms:modified xsi:type="dcterms:W3CDTF">2021-02-25T17:22:28Z</dcterms:modified>
</cp:coreProperties>
</file>